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8" r:id="rId3"/>
    <p:sldId id="260" r:id="rId4"/>
    <p:sldId id="261" r:id="rId5"/>
    <p:sldId id="299" r:id="rId6"/>
    <p:sldId id="300" r:id="rId7"/>
    <p:sldId id="301" r:id="rId8"/>
    <p:sldId id="302" r:id="rId9"/>
    <p:sldId id="305" r:id="rId10"/>
    <p:sldId id="320" r:id="rId11"/>
    <p:sldId id="321" r:id="rId12"/>
    <p:sldId id="322" r:id="rId13"/>
    <p:sldId id="323" r:id="rId14"/>
    <p:sldId id="306" r:id="rId15"/>
    <p:sldId id="307" r:id="rId16"/>
    <p:sldId id="308" r:id="rId17"/>
    <p:sldId id="309" r:id="rId18"/>
    <p:sldId id="311" r:id="rId19"/>
    <p:sldId id="312" r:id="rId20"/>
    <p:sldId id="313" r:id="rId21"/>
    <p:sldId id="314" r:id="rId22"/>
    <p:sldId id="315" r:id="rId23"/>
    <p:sldId id="317" r:id="rId24"/>
    <p:sldId id="316" r:id="rId25"/>
    <p:sldId id="318" r:id="rId26"/>
    <p:sldId id="319" r:id="rId27"/>
    <p:sldId id="277" r:id="rId28"/>
  </p:sldIdLst>
  <p:sldSz cx="9144000" cy="5143500" type="screen16x9"/>
  <p:notesSz cx="6858000" cy="9144000"/>
  <p:embeddedFontLst>
    <p:embeddedFont>
      <p:font typeface="Life Savers" panose="020B060402020202020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ukta" panose="020B0604020202020204" charset="0"/>
      <p:regular r:id="rId36"/>
      <p:bold r:id="rId37"/>
    </p:embeddedFont>
    <p:embeddedFont>
      <p:font typeface="Mukta Light" panose="020B0604020202020204" charset="0"/>
      <p:regular r:id="rId38"/>
      <p:bold r:id="rId39"/>
    </p:embeddedFont>
    <p:embeddedFont>
      <p:font typeface="Cambria Math" panose="02040503050406030204" pitchFamily="18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9D"/>
    <a:srgbClr val="274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8F785-914B-439A-A17E-07A4885EE75A}">
  <a:tblStyle styleId="{0168F785-914B-439A-A17E-07A4885EE7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D44B82-C5F4-47DA-B965-72CC367C8B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b73cd424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b73cd424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5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78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215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b33635bd2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b33635bd2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8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088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218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380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686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2f6a8b41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2f6a8b41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8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62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487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8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b33635bd2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b33635bd2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373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14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145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ab33635bd2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ab33635bd2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b33635bd2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b33635bd2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20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52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b33635bd2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b33635bd2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78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b33635bd2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b33635bd2_0_1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2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39854" y="-586501"/>
            <a:ext cx="5464293" cy="5464293"/>
          </a:xfrm>
          <a:custGeom>
            <a:avLst/>
            <a:gdLst/>
            <a:ahLst/>
            <a:cxnLst/>
            <a:rect l="l" t="t" r="r" b="b"/>
            <a:pathLst>
              <a:path w="79637" h="79637" extrusionOk="0">
                <a:moveTo>
                  <a:pt x="39825" y="0"/>
                </a:moveTo>
                <a:cubicBezTo>
                  <a:pt x="17815" y="0"/>
                  <a:pt x="0" y="17815"/>
                  <a:pt x="0" y="39812"/>
                </a:cubicBezTo>
                <a:cubicBezTo>
                  <a:pt x="0" y="61822"/>
                  <a:pt x="17815" y="79636"/>
                  <a:pt x="39825" y="79636"/>
                </a:cubicBezTo>
                <a:cubicBezTo>
                  <a:pt x="61822" y="79636"/>
                  <a:pt x="79637" y="61822"/>
                  <a:pt x="79637" y="39812"/>
                </a:cubicBezTo>
                <a:cubicBezTo>
                  <a:pt x="79637" y="17815"/>
                  <a:pt x="61822" y="0"/>
                  <a:pt x="39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85950" y="547700"/>
            <a:ext cx="4172100" cy="27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05900" y="3139750"/>
            <a:ext cx="3124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61668" y="740908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2027" y="4298865"/>
            <a:ext cx="675314" cy="304797"/>
            <a:chOff x="4763863" y="259761"/>
            <a:chExt cx="766705" cy="346045"/>
          </a:xfrm>
        </p:grpSpPr>
        <p:sp>
          <p:nvSpPr>
            <p:cNvPr id="15" name="Google Shape;15;p2"/>
            <p:cNvSpPr/>
            <p:nvPr/>
          </p:nvSpPr>
          <p:spPr>
            <a:xfrm>
              <a:off x="4763863" y="392187"/>
              <a:ext cx="184436" cy="160946"/>
            </a:xfrm>
            <a:custGeom>
              <a:avLst/>
              <a:gdLst/>
              <a:ahLst/>
              <a:cxnLst/>
              <a:rect l="l" t="t" r="r" b="b"/>
              <a:pathLst>
                <a:path w="3337" h="2912" extrusionOk="0">
                  <a:moveTo>
                    <a:pt x="477" y="0"/>
                  </a:moveTo>
                  <a:cubicBezTo>
                    <a:pt x="279" y="0"/>
                    <a:pt x="147" y="13"/>
                    <a:pt x="94" y="40"/>
                  </a:cubicBezTo>
                  <a:cubicBezTo>
                    <a:pt x="27" y="66"/>
                    <a:pt x="1" y="106"/>
                    <a:pt x="1" y="172"/>
                  </a:cubicBezTo>
                  <a:cubicBezTo>
                    <a:pt x="1" y="238"/>
                    <a:pt x="27" y="291"/>
                    <a:pt x="80" y="304"/>
                  </a:cubicBezTo>
                  <a:cubicBezTo>
                    <a:pt x="147" y="331"/>
                    <a:pt x="239" y="344"/>
                    <a:pt x="358" y="344"/>
                  </a:cubicBezTo>
                  <a:cubicBezTo>
                    <a:pt x="451" y="357"/>
                    <a:pt x="517" y="371"/>
                    <a:pt x="570" y="397"/>
                  </a:cubicBezTo>
                  <a:cubicBezTo>
                    <a:pt x="610" y="424"/>
                    <a:pt x="676" y="477"/>
                    <a:pt x="742" y="569"/>
                  </a:cubicBezTo>
                  <a:lnTo>
                    <a:pt x="1364" y="1456"/>
                  </a:lnTo>
                  <a:lnTo>
                    <a:pt x="1272" y="1575"/>
                  </a:lnTo>
                  <a:lnTo>
                    <a:pt x="1179" y="1707"/>
                  </a:lnTo>
                  <a:lnTo>
                    <a:pt x="1033" y="1906"/>
                  </a:lnTo>
                  <a:cubicBezTo>
                    <a:pt x="967" y="1972"/>
                    <a:pt x="888" y="2091"/>
                    <a:pt x="782" y="2237"/>
                  </a:cubicBezTo>
                  <a:cubicBezTo>
                    <a:pt x="742" y="2276"/>
                    <a:pt x="702" y="2303"/>
                    <a:pt x="663" y="2329"/>
                  </a:cubicBezTo>
                  <a:cubicBezTo>
                    <a:pt x="623" y="2343"/>
                    <a:pt x="570" y="2356"/>
                    <a:pt x="517" y="2369"/>
                  </a:cubicBezTo>
                  <a:cubicBezTo>
                    <a:pt x="424" y="2382"/>
                    <a:pt x="345" y="2396"/>
                    <a:pt x="266" y="2422"/>
                  </a:cubicBezTo>
                  <a:cubicBezTo>
                    <a:pt x="186" y="2435"/>
                    <a:pt x="133" y="2488"/>
                    <a:pt x="133" y="2554"/>
                  </a:cubicBezTo>
                  <a:cubicBezTo>
                    <a:pt x="133" y="2594"/>
                    <a:pt x="147" y="2634"/>
                    <a:pt x="160" y="2647"/>
                  </a:cubicBezTo>
                  <a:cubicBezTo>
                    <a:pt x="186" y="2674"/>
                    <a:pt x="213" y="2687"/>
                    <a:pt x="226" y="2700"/>
                  </a:cubicBezTo>
                  <a:cubicBezTo>
                    <a:pt x="266" y="2713"/>
                    <a:pt x="292" y="2726"/>
                    <a:pt x="319" y="2726"/>
                  </a:cubicBezTo>
                  <a:lnTo>
                    <a:pt x="1099" y="2726"/>
                  </a:lnTo>
                  <a:cubicBezTo>
                    <a:pt x="1139" y="2726"/>
                    <a:pt x="1166" y="2726"/>
                    <a:pt x="1205" y="2740"/>
                  </a:cubicBezTo>
                  <a:lnTo>
                    <a:pt x="1338" y="2740"/>
                  </a:lnTo>
                  <a:cubicBezTo>
                    <a:pt x="1391" y="2740"/>
                    <a:pt x="1444" y="2726"/>
                    <a:pt x="1510" y="2713"/>
                  </a:cubicBezTo>
                  <a:cubicBezTo>
                    <a:pt x="1563" y="2687"/>
                    <a:pt x="1602" y="2647"/>
                    <a:pt x="1602" y="2568"/>
                  </a:cubicBezTo>
                  <a:cubicBezTo>
                    <a:pt x="1602" y="2541"/>
                    <a:pt x="1576" y="2515"/>
                    <a:pt x="1549" y="2475"/>
                  </a:cubicBezTo>
                  <a:cubicBezTo>
                    <a:pt x="1510" y="2435"/>
                    <a:pt x="1430" y="2409"/>
                    <a:pt x="1311" y="2409"/>
                  </a:cubicBezTo>
                  <a:cubicBezTo>
                    <a:pt x="1258" y="2409"/>
                    <a:pt x="1219" y="2409"/>
                    <a:pt x="1205" y="2396"/>
                  </a:cubicBezTo>
                  <a:cubicBezTo>
                    <a:pt x="1205" y="2382"/>
                    <a:pt x="1192" y="2369"/>
                    <a:pt x="1192" y="2356"/>
                  </a:cubicBezTo>
                  <a:cubicBezTo>
                    <a:pt x="1192" y="2329"/>
                    <a:pt x="1205" y="2303"/>
                    <a:pt x="1245" y="2263"/>
                  </a:cubicBezTo>
                  <a:cubicBezTo>
                    <a:pt x="1272" y="2210"/>
                    <a:pt x="1298" y="2184"/>
                    <a:pt x="1324" y="2157"/>
                  </a:cubicBezTo>
                  <a:cubicBezTo>
                    <a:pt x="1364" y="2091"/>
                    <a:pt x="1404" y="2038"/>
                    <a:pt x="1444" y="1985"/>
                  </a:cubicBezTo>
                  <a:cubicBezTo>
                    <a:pt x="1483" y="1932"/>
                    <a:pt x="1536" y="1866"/>
                    <a:pt x="1602" y="1774"/>
                  </a:cubicBezTo>
                  <a:cubicBezTo>
                    <a:pt x="1655" y="1840"/>
                    <a:pt x="1708" y="1919"/>
                    <a:pt x="1761" y="1999"/>
                  </a:cubicBezTo>
                  <a:cubicBezTo>
                    <a:pt x="1827" y="2065"/>
                    <a:pt x="1867" y="2131"/>
                    <a:pt x="1920" y="2197"/>
                  </a:cubicBezTo>
                  <a:cubicBezTo>
                    <a:pt x="1960" y="2263"/>
                    <a:pt x="1999" y="2329"/>
                    <a:pt x="2026" y="2382"/>
                  </a:cubicBezTo>
                  <a:cubicBezTo>
                    <a:pt x="2066" y="2435"/>
                    <a:pt x="2079" y="2462"/>
                    <a:pt x="2079" y="2475"/>
                  </a:cubicBezTo>
                  <a:cubicBezTo>
                    <a:pt x="2079" y="2515"/>
                    <a:pt x="2066" y="2541"/>
                    <a:pt x="2052" y="2554"/>
                  </a:cubicBezTo>
                  <a:lnTo>
                    <a:pt x="1973" y="2568"/>
                  </a:lnTo>
                  <a:cubicBezTo>
                    <a:pt x="1933" y="2581"/>
                    <a:pt x="1907" y="2594"/>
                    <a:pt x="1894" y="2634"/>
                  </a:cubicBezTo>
                  <a:cubicBezTo>
                    <a:pt x="1880" y="2674"/>
                    <a:pt x="1880" y="2700"/>
                    <a:pt x="1880" y="2726"/>
                  </a:cubicBezTo>
                  <a:cubicBezTo>
                    <a:pt x="1880" y="2753"/>
                    <a:pt x="1894" y="2793"/>
                    <a:pt x="1933" y="2832"/>
                  </a:cubicBezTo>
                  <a:cubicBezTo>
                    <a:pt x="1986" y="2885"/>
                    <a:pt x="2052" y="2912"/>
                    <a:pt x="2158" y="2912"/>
                  </a:cubicBezTo>
                  <a:cubicBezTo>
                    <a:pt x="2238" y="2912"/>
                    <a:pt x="2304" y="2899"/>
                    <a:pt x="2357" y="2899"/>
                  </a:cubicBezTo>
                  <a:lnTo>
                    <a:pt x="2807" y="2899"/>
                  </a:lnTo>
                  <a:cubicBezTo>
                    <a:pt x="2873" y="2899"/>
                    <a:pt x="2966" y="2912"/>
                    <a:pt x="3072" y="2912"/>
                  </a:cubicBezTo>
                  <a:cubicBezTo>
                    <a:pt x="3124" y="2912"/>
                    <a:pt x="3191" y="2899"/>
                    <a:pt x="3244" y="2885"/>
                  </a:cubicBezTo>
                  <a:cubicBezTo>
                    <a:pt x="3297" y="2872"/>
                    <a:pt x="3336" y="2819"/>
                    <a:pt x="3336" y="2740"/>
                  </a:cubicBezTo>
                  <a:cubicBezTo>
                    <a:pt x="3336" y="2687"/>
                    <a:pt x="3310" y="2660"/>
                    <a:pt x="3257" y="2634"/>
                  </a:cubicBezTo>
                  <a:cubicBezTo>
                    <a:pt x="3217" y="2607"/>
                    <a:pt x="3151" y="2594"/>
                    <a:pt x="3085" y="2594"/>
                  </a:cubicBezTo>
                  <a:cubicBezTo>
                    <a:pt x="3019" y="2581"/>
                    <a:pt x="2952" y="2581"/>
                    <a:pt x="2899" y="2581"/>
                  </a:cubicBezTo>
                  <a:cubicBezTo>
                    <a:pt x="2847" y="2568"/>
                    <a:pt x="2794" y="2554"/>
                    <a:pt x="2727" y="2541"/>
                  </a:cubicBezTo>
                  <a:cubicBezTo>
                    <a:pt x="2701" y="2528"/>
                    <a:pt x="2674" y="2515"/>
                    <a:pt x="2635" y="2475"/>
                  </a:cubicBezTo>
                  <a:cubicBezTo>
                    <a:pt x="2595" y="2449"/>
                    <a:pt x="2555" y="2396"/>
                    <a:pt x="2489" y="2316"/>
                  </a:cubicBezTo>
                  <a:cubicBezTo>
                    <a:pt x="2423" y="2237"/>
                    <a:pt x="2330" y="2131"/>
                    <a:pt x="2238" y="1999"/>
                  </a:cubicBezTo>
                  <a:cubicBezTo>
                    <a:pt x="2132" y="1853"/>
                    <a:pt x="1999" y="1668"/>
                    <a:pt x="1841" y="1443"/>
                  </a:cubicBezTo>
                  <a:cubicBezTo>
                    <a:pt x="1920" y="1324"/>
                    <a:pt x="1999" y="1218"/>
                    <a:pt x="2066" y="1112"/>
                  </a:cubicBezTo>
                  <a:cubicBezTo>
                    <a:pt x="2145" y="993"/>
                    <a:pt x="2224" y="887"/>
                    <a:pt x="2330" y="768"/>
                  </a:cubicBezTo>
                  <a:cubicBezTo>
                    <a:pt x="2397" y="675"/>
                    <a:pt x="2476" y="622"/>
                    <a:pt x="2542" y="609"/>
                  </a:cubicBezTo>
                  <a:cubicBezTo>
                    <a:pt x="2582" y="582"/>
                    <a:pt x="2661" y="569"/>
                    <a:pt x="2754" y="569"/>
                  </a:cubicBezTo>
                  <a:cubicBezTo>
                    <a:pt x="2860" y="556"/>
                    <a:pt x="2992" y="556"/>
                    <a:pt x="3177" y="556"/>
                  </a:cubicBezTo>
                  <a:cubicBezTo>
                    <a:pt x="3217" y="556"/>
                    <a:pt x="3244" y="543"/>
                    <a:pt x="3270" y="516"/>
                  </a:cubicBezTo>
                  <a:cubicBezTo>
                    <a:pt x="3297" y="477"/>
                    <a:pt x="3310" y="437"/>
                    <a:pt x="3310" y="424"/>
                  </a:cubicBezTo>
                  <a:cubicBezTo>
                    <a:pt x="3310" y="291"/>
                    <a:pt x="3257" y="225"/>
                    <a:pt x="3164" y="225"/>
                  </a:cubicBezTo>
                  <a:lnTo>
                    <a:pt x="2026" y="225"/>
                  </a:lnTo>
                  <a:cubicBezTo>
                    <a:pt x="1947" y="225"/>
                    <a:pt x="1880" y="238"/>
                    <a:pt x="1827" y="265"/>
                  </a:cubicBezTo>
                  <a:cubicBezTo>
                    <a:pt x="1788" y="291"/>
                    <a:pt x="1761" y="331"/>
                    <a:pt x="1761" y="410"/>
                  </a:cubicBezTo>
                  <a:cubicBezTo>
                    <a:pt x="1761" y="450"/>
                    <a:pt x="1774" y="490"/>
                    <a:pt x="1801" y="516"/>
                  </a:cubicBezTo>
                  <a:cubicBezTo>
                    <a:pt x="1841" y="529"/>
                    <a:pt x="1867" y="543"/>
                    <a:pt x="1880" y="556"/>
                  </a:cubicBezTo>
                  <a:cubicBezTo>
                    <a:pt x="1907" y="569"/>
                    <a:pt x="1920" y="582"/>
                    <a:pt x="1920" y="596"/>
                  </a:cubicBezTo>
                  <a:cubicBezTo>
                    <a:pt x="1920" y="609"/>
                    <a:pt x="1907" y="649"/>
                    <a:pt x="1867" y="702"/>
                  </a:cubicBezTo>
                  <a:cubicBezTo>
                    <a:pt x="1841" y="754"/>
                    <a:pt x="1801" y="821"/>
                    <a:pt x="1748" y="900"/>
                  </a:cubicBezTo>
                  <a:lnTo>
                    <a:pt x="1602" y="1125"/>
                  </a:lnTo>
                  <a:cubicBezTo>
                    <a:pt x="1536" y="1032"/>
                    <a:pt x="1470" y="953"/>
                    <a:pt x="1417" y="874"/>
                  </a:cubicBezTo>
                  <a:cubicBezTo>
                    <a:pt x="1364" y="794"/>
                    <a:pt x="1311" y="715"/>
                    <a:pt x="1272" y="662"/>
                  </a:cubicBezTo>
                  <a:cubicBezTo>
                    <a:pt x="1232" y="596"/>
                    <a:pt x="1192" y="543"/>
                    <a:pt x="1166" y="503"/>
                  </a:cubicBezTo>
                  <a:cubicBezTo>
                    <a:pt x="1152" y="463"/>
                    <a:pt x="1139" y="437"/>
                    <a:pt x="1139" y="424"/>
                  </a:cubicBezTo>
                  <a:cubicBezTo>
                    <a:pt x="1139" y="384"/>
                    <a:pt x="1152" y="371"/>
                    <a:pt x="1179" y="371"/>
                  </a:cubicBezTo>
                  <a:cubicBezTo>
                    <a:pt x="1219" y="371"/>
                    <a:pt x="1272" y="357"/>
                    <a:pt x="1324" y="357"/>
                  </a:cubicBezTo>
                  <a:cubicBezTo>
                    <a:pt x="1391" y="357"/>
                    <a:pt x="1444" y="344"/>
                    <a:pt x="1470" y="304"/>
                  </a:cubicBezTo>
                  <a:cubicBezTo>
                    <a:pt x="1510" y="265"/>
                    <a:pt x="1523" y="238"/>
                    <a:pt x="1523" y="199"/>
                  </a:cubicBezTo>
                  <a:cubicBezTo>
                    <a:pt x="1523" y="172"/>
                    <a:pt x="1523" y="146"/>
                    <a:pt x="1523" y="132"/>
                  </a:cubicBezTo>
                  <a:cubicBezTo>
                    <a:pt x="1523" y="106"/>
                    <a:pt x="1510" y="79"/>
                    <a:pt x="1483" y="66"/>
                  </a:cubicBezTo>
                  <a:cubicBezTo>
                    <a:pt x="1457" y="40"/>
                    <a:pt x="1430" y="27"/>
                    <a:pt x="1377" y="13"/>
                  </a:cubicBezTo>
                  <a:cubicBezTo>
                    <a:pt x="1338" y="0"/>
                    <a:pt x="1272" y="0"/>
                    <a:pt x="1179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962835" y="259761"/>
              <a:ext cx="166860" cy="289725"/>
            </a:xfrm>
            <a:custGeom>
              <a:avLst/>
              <a:gdLst/>
              <a:ahLst/>
              <a:cxnLst/>
              <a:rect l="l" t="t" r="r" b="b"/>
              <a:pathLst>
                <a:path w="3019" h="5242" extrusionOk="0">
                  <a:moveTo>
                    <a:pt x="2873" y="0"/>
                  </a:moveTo>
                  <a:cubicBezTo>
                    <a:pt x="2767" y="0"/>
                    <a:pt x="2688" y="27"/>
                    <a:pt x="2635" y="80"/>
                  </a:cubicBezTo>
                  <a:cubicBezTo>
                    <a:pt x="2595" y="133"/>
                    <a:pt x="2529" y="225"/>
                    <a:pt x="2476" y="358"/>
                  </a:cubicBezTo>
                  <a:cubicBezTo>
                    <a:pt x="2383" y="530"/>
                    <a:pt x="2317" y="675"/>
                    <a:pt x="2264" y="781"/>
                  </a:cubicBezTo>
                  <a:lnTo>
                    <a:pt x="2119" y="1073"/>
                  </a:lnTo>
                  <a:cubicBezTo>
                    <a:pt x="2079" y="1152"/>
                    <a:pt x="2052" y="1231"/>
                    <a:pt x="2013" y="1298"/>
                  </a:cubicBezTo>
                  <a:cubicBezTo>
                    <a:pt x="1973" y="1377"/>
                    <a:pt x="1933" y="1456"/>
                    <a:pt x="1880" y="1562"/>
                  </a:cubicBezTo>
                  <a:cubicBezTo>
                    <a:pt x="1827" y="1668"/>
                    <a:pt x="1761" y="1787"/>
                    <a:pt x="1682" y="1946"/>
                  </a:cubicBezTo>
                  <a:cubicBezTo>
                    <a:pt x="1589" y="2092"/>
                    <a:pt x="1483" y="2277"/>
                    <a:pt x="1364" y="2515"/>
                  </a:cubicBezTo>
                  <a:cubicBezTo>
                    <a:pt x="1258" y="2700"/>
                    <a:pt x="1179" y="2846"/>
                    <a:pt x="1126" y="2952"/>
                  </a:cubicBezTo>
                  <a:cubicBezTo>
                    <a:pt x="1060" y="3058"/>
                    <a:pt x="1007" y="3150"/>
                    <a:pt x="967" y="3217"/>
                  </a:cubicBezTo>
                  <a:cubicBezTo>
                    <a:pt x="941" y="3283"/>
                    <a:pt x="901" y="3323"/>
                    <a:pt x="874" y="3362"/>
                  </a:cubicBezTo>
                  <a:cubicBezTo>
                    <a:pt x="861" y="3402"/>
                    <a:pt x="835" y="3442"/>
                    <a:pt x="808" y="3481"/>
                  </a:cubicBezTo>
                  <a:cubicBezTo>
                    <a:pt x="782" y="3521"/>
                    <a:pt x="755" y="3574"/>
                    <a:pt x="716" y="3640"/>
                  </a:cubicBezTo>
                  <a:cubicBezTo>
                    <a:pt x="689" y="3693"/>
                    <a:pt x="636" y="3786"/>
                    <a:pt x="583" y="3892"/>
                  </a:cubicBezTo>
                  <a:cubicBezTo>
                    <a:pt x="530" y="4011"/>
                    <a:pt x="451" y="4156"/>
                    <a:pt x="358" y="4328"/>
                  </a:cubicBezTo>
                  <a:cubicBezTo>
                    <a:pt x="266" y="4514"/>
                    <a:pt x="160" y="4739"/>
                    <a:pt x="14" y="5017"/>
                  </a:cubicBezTo>
                  <a:cubicBezTo>
                    <a:pt x="1" y="5030"/>
                    <a:pt x="1" y="5043"/>
                    <a:pt x="1" y="5070"/>
                  </a:cubicBezTo>
                  <a:cubicBezTo>
                    <a:pt x="1" y="5122"/>
                    <a:pt x="27" y="5162"/>
                    <a:pt x="54" y="5189"/>
                  </a:cubicBezTo>
                  <a:cubicBezTo>
                    <a:pt x="94" y="5228"/>
                    <a:pt x="133" y="5242"/>
                    <a:pt x="173" y="5242"/>
                  </a:cubicBezTo>
                  <a:cubicBezTo>
                    <a:pt x="239" y="5242"/>
                    <a:pt x="279" y="5228"/>
                    <a:pt x="332" y="5202"/>
                  </a:cubicBezTo>
                  <a:cubicBezTo>
                    <a:pt x="385" y="5175"/>
                    <a:pt x="411" y="5149"/>
                    <a:pt x="438" y="5096"/>
                  </a:cubicBezTo>
                  <a:lnTo>
                    <a:pt x="2939" y="384"/>
                  </a:lnTo>
                  <a:cubicBezTo>
                    <a:pt x="2952" y="358"/>
                    <a:pt x="2966" y="318"/>
                    <a:pt x="2992" y="265"/>
                  </a:cubicBezTo>
                  <a:cubicBezTo>
                    <a:pt x="3005" y="225"/>
                    <a:pt x="3019" y="186"/>
                    <a:pt x="3019" y="146"/>
                  </a:cubicBezTo>
                  <a:cubicBezTo>
                    <a:pt x="3019" y="120"/>
                    <a:pt x="3019" y="93"/>
                    <a:pt x="2992" y="53"/>
                  </a:cubicBezTo>
                  <a:cubicBezTo>
                    <a:pt x="2979" y="14"/>
                    <a:pt x="2939" y="0"/>
                    <a:pt x="2873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41357" y="259761"/>
              <a:ext cx="177085" cy="287515"/>
            </a:xfrm>
            <a:custGeom>
              <a:avLst/>
              <a:gdLst/>
              <a:ahLst/>
              <a:cxnLst/>
              <a:rect l="l" t="t" r="r" b="b"/>
              <a:pathLst>
                <a:path w="3204" h="5202" extrusionOk="0">
                  <a:moveTo>
                    <a:pt x="1668" y="0"/>
                  </a:moveTo>
                  <a:cubicBezTo>
                    <a:pt x="1417" y="0"/>
                    <a:pt x="1192" y="53"/>
                    <a:pt x="993" y="159"/>
                  </a:cubicBezTo>
                  <a:cubicBezTo>
                    <a:pt x="808" y="252"/>
                    <a:pt x="636" y="371"/>
                    <a:pt x="503" y="517"/>
                  </a:cubicBezTo>
                  <a:cubicBezTo>
                    <a:pt x="371" y="662"/>
                    <a:pt x="278" y="808"/>
                    <a:pt x="199" y="953"/>
                  </a:cubicBezTo>
                  <a:cubicBezTo>
                    <a:pt x="133" y="1099"/>
                    <a:pt x="106" y="1231"/>
                    <a:pt x="106" y="1324"/>
                  </a:cubicBezTo>
                  <a:cubicBezTo>
                    <a:pt x="106" y="1337"/>
                    <a:pt x="106" y="1377"/>
                    <a:pt x="106" y="1417"/>
                  </a:cubicBezTo>
                  <a:cubicBezTo>
                    <a:pt x="119" y="1456"/>
                    <a:pt x="133" y="1496"/>
                    <a:pt x="146" y="1549"/>
                  </a:cubicBezTo>
                  <a:cubicBezTo>
                    <a:pt x="159" y="1589"/>
                    <a:pt x="199" y="1615"/>
                    <a:pt x="225" y="1655"/>
                  </a:cubicBezTo>
                  <a:cubicBezTo>
                    <a:pt x="265" y="1681"/>
                    <a:pt x="318" y="1708"/>
                    <a:pt x="384" y="1708"/>
                  </a:cubicBezTo>
                  <a:cubicBezTo>
                    <a:pt x="503" y="1708"/>
                    <a:pt x="583" y="1681"/>
                    <a:pt x="649" y="1628"/>
                  </a:cubicBezTo>
                  <a:cubicBezTo>
                    <a:pt x="702" y="1575"/>
                    <a:pt x="742" y="1496"/>
                    <a:pt x="742" y="1417"/>
                  </a:cubicBezTo>
                  <a:cubicBezTo>
                    <a:pt x="742" y="1377"/>
                    <a:pt x="728" y="1350"/>
                    <a:pt x="715" y="1324"/>
                  </a:cubicBezTo>
                  <a:cubicBezTo>
                    <a:pt x="702" y="1298"/>
                    <a:pt x="689" y="1271"/>
                    <a:pt x="662" y="1245"/>
                  </a:cubicBezTo>
                  <a:lnTo>
                    <a:pt x="609" y="1178"/>
                  </a:lnTo>
                  <a:cubicBezTo>
                    <a:pt x="596" y="1165"/>
                    <a:pt x="596" y="1139"/>
                    <a:pt x="596" y="1099"/>
                  </a:cubicBezTo>
                  <a:cubicBezTo>
                    <a:pt x="596" y="1073"/>
                    <a:pt x="622" y="1020"/>
                    <a:pt x="662" y="940"/>
                  </a:cubicBezTo>
                  <a:cubicBezTo>
                    <a:pt x="715" y="861"/>
                    <a:pt x="781" y="768"/>
                    <a:pt x="861" y="689"/>
                  </a:cubicBezTo>
                  <a:cubicBezTo>
                    <a:pt x="953" y="609"/>
                    <a:pt x="1059" y="530"/>
                    <a:pt x="1178" y="477"/>
                  </a:cubicBezTo>
                  <a:cubicBezTo>
                    <a:pt x="1297" y="411"/>
                    <a:pt x="1443" y="371"/>
                    <a:pt x="1602" y="371"/>
                  </a:cubicBezTo>
                  <a:cubicBezTo>
                    <a:pt x="1761" y="371"/>
                    <a:pt x="1893" y="411"/>
                    <a:pt x="2012" y="464"/>
                  </a:cubicBezTo>
                  <a:cubicBezTo>
                    <a:pt x="2118" y="517"/>
                    <a:pt x="2211" y="583"/>
                    <a:pt x="2277" y="675"/>
                  </a:cubicBezTo>
                  <a:cubicBezTo>
                    <a:pt x="2343" y="755"/>
                    <a:pt x="2396" y="848"/>
                    <a:pt x="2422" y="953"/>
                  </a:cubicBezTo>
                  <a:cubicBezTo>
                    <a:pt x="2462" y="1059"/>
                    <a:pt x="2475" y="1152"/>
                    <a:pt x="2475" y="1258"/>
                  </a:cubicBezTo>
                  <a:cubicBezTo>
                    <a:pt x="2475" y="1456"/>
                    <a:pt x="2436" y="1668"/>
                    <a:pt x="2356" y="1906"/>
                  </a:cubicBezTo>
                  <a:cubicBezTo>
                    <a:pt x="2290" y="2131"/>
                    <a:pt x="2184" y="2356"/>
                    <a:pt x="2052" y="2595"/>
                  </a:cubicBezTo>
                  <a:cubicBezTo>
                    <a:pt x="1933" y="2820"/>
                    <a:pt x="1787" y="3058"/>
                    <a:pt x="1628" y="3283"/>
                  </a:cubicBezTo>
                  <a:cubicBezTo>
                    <a:pt x="1469" y="3508"/>
                    <a:pt x="1297" y="3720"/>
                    <a:pt x="1112" y="3931"/>
                  </a:cubicBezTo>
                  <a:cubicBezTo>
                    <a:pt x="940" y="4117"/>
                    <a:pt x="768" y="4302"/>
                    <a:pt x="596" y="4474"/>
                  </a:cubicBezTo>
                  <a:cubicBezTo>
                    <a:pt x="424" y="4633"/>
                    <a:pt x="265" y="4778"/>
                    <a:pt x="119" y="4884"/>
                  </a:cubicBezTo>
                  <a:cubicBezTo>
                    <a:pt x="93" y="4911"/>
                    <a:pt x="67" y="4937"/>
                    <a:pt x="27" y="4964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70"/>
                    <a:pt x="14" y="5109"/>
                    <a:pt x="27" y="5136"/>
                  </a:cubicBezTo>
                  <a:cubicBezTo>
                    <a:pt x="67" y="5175"/>
                    <a:pt x="106" y="5202"/>
                    <a:pt x="172" y="5202"/>
                  </a:cubicBezTo>
                  <a:cubicBezTo>
                    <a:pt x="225" y="5202"/>
                    <a:pt x="292" y="5189"/>
                    <a:pt x="331" y="5162"/>
                  </a:cubicBezTo>
                  <a:cubicBezTo>
                    <a:pt x="384" y="5149"/>
                    <a:pt x="411" y="5136"/>
                    <a:pt x="437" y="5109"/>
                  </a:cubicBezTo>
                  <a:lnTo>
                    <a:pt x="1112" y="5109"/>
                  </a:lnTo>
                  <a:cubicBezTo>
                    <a:pt x="1244" y="5109"/>
                    <a:pt x="1377" y="5109"/>
                    <a:pt x="1509" y="5122"/>
                  </a:cubicBezTo>
                  <a:lnTo>
                    <a:pt x="1880" y="5122"/>
                  </a:lnTo>
                  <a:cubicBezTo>
                    <a:pt x="2012" y="5122"/>
                    <a:pt x="2131" y="5122"/>
                    <a:pt x="2264" y="5136"/>
                  </a:cubicBezTo>
                  <a:lnTo>
                    <a:pt x="2674" y="5136"/>
                  </a:lnTo>
                  <a:cubicBezTo>
                    <a:pt x="2687" y="5136"/>
                    <a:pt x="2714" y="5122"/>
                    <a:pt x="2753" y="5096"/>
                  </a:cubicBezTo>
                  <a:cubicBezTo>
                    <a:pt x="2793" y="5083"/>
                    <a:pt x="2833" y="5043"/>
                    <a:pt x="2859" y="4990"/>
                  </a:cubicBezTo>
                  <a:cubicBezTo>
                    <a:pt x="2965" y="4792"/>
                    <a:pt x="3058" y="4646"/>
                    <a:pt x="3111" y="4553"/>
                  </a:cubicBezTo>
                  <a:cubicBezTo>
                    <a:pt x="3177" y="4461"/>
                    <a:pt x="3203" y="4395"/>
                    <a:pt x="3203" y="4355"/>
                  </a:cubicBezTo>
                  <a:cubicBezTo>
                    <a:pt x="3203" y="4302"/>
                    <a:pt x="3190" y="4275"/>
                    <a:pt x="3137" y="4249"/>
                  </a:cubicBezTo>
                  <a:cubicBezTo>
                    <a:pt x="3111" y="4236"/>
                    <a:pt x="3071" y="4222"/>
                    <a:pt x="3018" y="4222"/>
                  </a:cubicBezTo>
                  <a:cubicBezTo>
                    <a:pt x="2965" y="4222"/>
                    <a:pt x="2925" y="4236"/>
                    <a:pt x="2886" y="4275"/>
                  </a:cubicBezTo>
                  <a:cubicBezTo>
                    <a:pt x="2859" y="4302"/>
                    <a:pt x="2833" y="4328"/>
                    <a:pt x="2819" y="4368"/>
                  </a:cubicBezTo>
                  <a:lnTo>
                    <a:pt x="2647" y="4620"/>
                  </a:lnTo>
                  <a:cubicBezTo>
                    <a:pt x="2621" y="4672"/>
                    <a:pt x="2594" y="4699"/>
                    <a:pt x="2568" y="4712"/>
                  </a:cubicBezTo>
                  <a:cubicBezTo>
                    <a:pt x="2542" y="4725"/>
                    <a:pt x="2515" y="4739"/>
                    <a:pt x="2489" y="4739"/>
                  </a:cubicBezTo>
                  <a:lnTo>
                    <a:pt x="1800" y="4739"/>
                  </a:lnTo>
                  <a:cubicBezTo>
                    <a:pt x="1628" y="4725"/>
                    <a:pt x="1456" y="4725"/>
                    <a:pt x="1271" y="4725"/>
                  </a:cubicBezTo>
                  <a:cubicBezTo>
                    <a:pt x="1099" y="4725"/>
                    <a:pt x="940" y="4712"/>
                    <a:pt x="821" y="4712"/>
                  </a:cubicBezTo>
                  <a:cubicBezTo>
                    <a:pt x="940" y="4593"/>
                    <a:pt x="1072" y="4461"/>
                    <a:pt x="1218" y="4302"/>
                  </a:cubicBezTo>
                  <a:cubicBezTo>
                    <a:pt x="1377" y="4143"/>
                    <a:pt x="1536" y="3971"/>
                    <a:pt x="1681" y="3786"/>
                  </a:cubicBezTo>
                  <a:cubicBezTo>
                    <a:pt x="1840" y="3600"/>
                    <a:pt x="1999" y="3402"/>
                    <a:pt x="2144" y="3203"/>
                  </a:cubicBezTo>
                  <a:cubicBezTo>
                    <a:pt x="2290" y="2992"/>
                    <a:pt x="2436" y="2780"/>
                    <a:pt x="2542" y="2555"/>
                  </a:cubicBezTo>
                  <a:cubicBezTo>
                    <a:pt x="2661" y="2343"/>
                    <a:pt x="2753" y="2131"/>
                    <a:pt x="2833" y="1906"/>
                  </a:cubicBezTo>
                  <a:cubicBezTo>
                    <a:pt x="2899" y="1681"/>
                    <a:pt x="2939" y="1470"/>
                    <a:pt x="2939" y="1271"/>
                  </a:cubicBezTo>
                  <a:cubicBezTo>
                    <a:pt x="2939" y="1086"/>
                    <a:pt x="2912" y="927"/>
                    <a:pt x="2872" y="781"/>
                  </a:cubicBezTo>
                  <a:cubicBezTo>
                    <a:pt x="2833" y="623"/>
                    <a:pt x="2753" y="490"/>
                    <a:pt x="2647" y="371"/>
                  </a:cubicBezTo>
                  <a:cubicBezTo>
                    <a:pt x="2542" y="265"/>
                    <a:pt x="2409" y="173"/>
                    <a:pt x="2250" y="106"/>
                  </a:cubicBezTo>
                  <a:cubicBezTo>
                    <a:pt x="2092" y="40"/>
                    <a:pt x="1893" y="0"/>
                    <a:pt x="1668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20598" y="397272"/>
              <a:ext cx="209971" cy="208534"/>
            </a:xfrm>
            <a:custGeom>
              <a:avLst/>
              <a:gdLst/>
              <a:ahLst/>
              <a:cxnLst/>
              <a:rect l="l" t="t" r="r" b="b"/>
              <a:pathLst>
                <a:path w="3799" h="3773" extrusionOk="0">
                  <a:moveTo>
                    <a:pt x="384" y="1"/>
                  </a:moveTo>
                  <a:cubicBezTo>
                    <a:pt x="278" y="1"/>
                    <a:pt x="199" y="14"/>
                    <a:pt x="119" y="54"/>
                  </a:cubicBezTo>
                  <a:cubicBezTo>
                    <a:pt x="40" y="80"/>
                    <a:pt x="0" y="133"/>
                    <a:pt x="0" y="199"/>
                  </a:cubicBezTo>
                  <a:cubicBezTo>
                    <a:pt x="0" y="279"/>
                    <a:pt x="53" y="318"/>
                    <a:pt x="132" y="332"/>
                  </a:cubicBezTo>
                  <a:cubicBezTo>
                    <a:pt x="212" y="345"/>
                    <a:pt x="331" y="358"/>
                    <a:pt x="490" y="358"/>
                  </a:cubicBezTo>
                  <a:lnTo>
                    <a:pt x="609" y="358"/>
                  </a:lnTo>
                  <a:cubicBezTo>
                    <a:pt x="649" y="371"/>
                    <a:pt x="675" y="371"/>
                    <a:pt x="701" y="385"/>
                  </a:cubicBezTo>
                  <a:cubicBezTo>
                    <a:pt x="728" y="398"/>
                    <a:pt x="741" y="411"/>
                    <a:pt x="754" y="437"/>
                  </a:cubicBezTo>
                  <a:cubicBezTo>
                    <a:pt x="781" y="464"/>
                    <a:pt x="794" y="490"/>
                    <a:pt x="821" y="530"/>
                  </a:cubicBezTo>
                  <a:lnTo>
                    <a:pt x="2025" y="2714"/>
                  </a:lnTo>
                  <a:cubicBezTo>
                    <a:pt x="1972" y="2833"/>
                    <a:pt x="1919" y="2939"/>
                    <a:pt x="1866" y="3032"/>
                  </a:cubicBezTo>
                  <a:cubicBezTo>
                    <a:pt x="1813" y="3124"/>
                    <a:pt x="1760" y="3190"/>
                    <a:pt x="1694" y="3257"/>
                  </a:cubicBezTo>
                  <a:cubicBezTo>
                    <a:pt x="1641" y="3296"/>
                    <a:pt x="1575" y="3349"/>
                    <a:pt x="1509" y="3376"/>
                  </a:cubicBezTo>
                  <a:cubicBezTo>
                    <a:pt x="1429" y="3415"/>
                    <a:pt x="1363" y="3429"/>
                    <a:pt x="1297" y="3429"/>
                  </a:cubicBezTo>
                  <a:cubicBezTo>
                    <a:pt x="1178" y="3429"/>
                    <a:pt x="1072" y="3402"/>
                    <a:pt x="993" y="3349"/>
                  </a:cubicBezTo>
                  <a:cubicBezTo>
                    <a:pt x="926" y="3296"/>
                    <a:pt x="887" y="3230"/>
                    <a:pt x="887" y="3164"/>
                  </a:cubicBezTo>
                  <a:cubicBezTo>
                    <a:pt x="887" y="3137"/>
                    <a:pt x="900" y="3098"/>
                    <a:pt x="913" y="3071"/>
                  </a:cubicBezTo>
                  <a:cubicBezTo>
                    <a:pt x="940" y="3045"/>
                    <a:pt x="966" y="3018"/>
                    <a:pt x="993" y="3018"/>
                  </a:cubicBezTo>
                  <a:cubicBezTo>
                    <a:pt x="1019" y="3018"/>
                    <a:pt x="1046" y="3018"/>
                    <a:pt x="1072" y="3005"/>
                  </a:cubicBezTo>
                  <a:cubicBezTo>
                    <a:pt x="1099" y="3005"/>
                    <a:pt x="1125" y="2992"/>
                    <a:pt x="1151" y="2979"/>
                  </a:cubicBezTo>
                  <a:cubicBezTo>
                    <a:pt x="1178" y="2965"/>
                    <a:pt x="1204" y="2939"/>
                    <a:pt x="1218" y="2912"/>
                  </a:cubicBezTo>
                  <a:cubicBezTo>
                    <a:pt x="1231" y="2899"/>
                    <a:pt x="1244" y="2859"/>
                    <a:pt x="1244" y="2820"/>
                  </a:cubicBezTo>
                  <a:cubicBezTo>
                    <a:pt x="1244" y="2754"/>
                    <a:pt x="1218" y="2701"/>
                    <a:pt x="1165" y="2674"/>
                  </a:cubicBezTo>
                  <a:cubicBezTo>
                    <a:pt x="1125" y="2648"/>
                    <a:pt x="1072" y="2634"/>
                    <a:pt x="1019" y="2634"/>
                  </a:cubicBezTo>
                  <a:cubicBezTo>
                    <a:pt x="966" y="2634"/>
                    <a:pt x="913" y="2634"/>
                    <a:pt x="847" y="2661"/>
                  </a:cubicBezTo>
                  <a:cubicBezTo>
                    <a:pt x="794" y="2687"/>
                    <a:pt x="754" y="2714"/>
                    <a:pt x="701" y="2754"/>
                  </a:cubicBezTo>
                  <a:cubicBezTo>
                    <a:pt x="662" y="2807"/>
                    <a:pt x="622" y="2859"/>
                    <a:pt x="596" y="2926"/>
                  </a:cubicBezTo>
                  <a:cubicBezTo>
                    <a:pt x="569" y="2992"/>
                    <a:pt x="556" y="3071"/>
                    <a:pt x="556" y="3164"/>
                  </a:cubicBezTo>
                  <a:cubicBezTo>
                    <a:pt x="556" y="3257"/>
                    <a:pt x="582" y="3349"/>
                    <a:pt x="622" y="3415"/>
                  </a:cubicBezTo>
                  <a:cubicBezTo>
                    <a:pt x="649" y="3495"/>
                    <a:pt x="701" y="3561"/>
                    <a:pt x="768" y="3614"/>
                  </a:cubicBezTo>
                  <a:cubicBezTo>
                    <a:pt x="821" y="3667"/>
                    <a:pt x="900" y="3707"/>
                    <a:pt x="979" y="3733"/>
                  </a:cubicBezTo>
                  <a:cubicBezTo>
                    <a:pt x="1059" y="3759"/>
                    <a:pt x="1138" y="3773"/>
                    <a:pt x="1231" y="3773"/>
                  </a:cubicBezTo>
                  <a:cubicBezTo>
                    <a:pt x="1390" y="3773"/>
                    <a:pt x="1535" y="3733"/>
                    <a:pt x="1668" y="3667"/>
                  </a:cubicBezTo>
                  <a:cubicBezTo>
                    <a:pt x="1800" y="3614"/>
                    <a:pt x="1932" y="3508"/>
                    <a:pt x="2051" y="3376"/>
                  </a:cubicBezTo>
                  <a:cubicBezTo>
                    <a:pt x="2144" y="3257"/>
                    <a:pt x="2237" y="3111"/>
                    <a:pt x="2303" y="2952"/>
                  </a:cubicBezTo>
                  <a:cubicBezTo>
                    <a:pt x="2382" y="2780"/>
                    <a:pt x="2462" y="2595"/>
                    <a:pt x="2541" y="2370"/>
                  </a:cubicBezTo>
                  <a:lnTo>
                    <a:pt x="3176" y="596"/>
                  </a:lnTo>
                  <a:cubicBezTo>
                    <a:pt x="3203" y="530"/>
                    <a:pt x="3229" y="490"/>
                    <a:pt x="3256" y="477"/>
                  </a:cubicBezTo>
                  <a:cubicBezTo>
                    <a:pt x="3296" y="464"/>
                    <a:pt x="3362" y="451"/>
                    <a:pt x="3454" y="451"/>
                  </a:cubicBezTo>
                  <a:cubicBezTo>
                    <a:pt x="3534" y="451"/>
                    <a:pt x="3613" y="437"/>
                    <a:pt x="3679" y="411"/>
                  </a:cubicBezTo>
                  <a:cubicBezTo>
                    <a:pt x="3759" y="398"/>
                    <a:pt x="3799" y="345"/>
                    <a:pt x="3799" y="279"/>
                  </a:cubicBezTo>
                  <a:cubicBezTo>
                    <a:pt x="3799" y="212"/>
                    <a:pt x="3759" y="160"/>
                    <a:pt x="3693" y="146"/>
                  </a:cubicBezTo>
                  <a:cubicBezTo>
                    <a:pt x="3626" y="120"/>
                    <a:pt x="3547" y="107"/>
                    <a:pt x="3454" y="107"/>
                  </a:cubicBezTo>
                  <a:lnTo>
                    <a:pt x="2422" y="107"/>
                  </a:lnTo>
                  <a:cubicBezTo>
                    <a:pt x="2329" y="107"/>
                    <a:pt x="2263" y="120"/>
                    <a:pt x="2237" y="146"/>
                  </a:cubicBezTo>
                  <a:cubicBezTo>
                    <a:pt x="2210" y="160"/>
                    <a:pt x="2197" y="212"/>
                    <a:pt x="2197" y="279"/>
                  </a:cubicBezTo>
                  <a:cubicBezTo>
                    <a:pt x="2197" y="318"/>
                    <a:pt x="2224" y="358"/>
                    <a:pt x="2263" y="398"/>
                  </a:cubicBezTo>
                  <a:cubicBezTo>
                    <a:pt x="2303" y="437"/>
                    <a:pt x="2382" y="451"/>
                    <a:pt x="2475" y="451"/>
                  </a:cubicBezTo>
                  <a:cubicBezTo>
                    <a:pt x="2568" y="451"/>
                    <a:pt x="2634" y="464"/>
                    <a:pt x="2660" y="477"/>
                  </a:cubicBezTo>
                  <a:cubicBezTo>
                    <a:pt x="2687" y="504"/>
                    <a:pt x="2700" y="517"/>
                    <a:pt x="2700" y="557"/>
                  </a:cubicBezTo>
                  <a:cubicBezTo>
                    <a:pt x="2700" y="623"/>
                    <a:pt x="2687" y="689"/>
                    <a:pt x="2647" y="795"/>
                  </a:cubicBezTo>
                  <a:lnTo>
                    <a:pt x="2197" y="2224"/>
                  </a:lnTo>
                  <a:lnTo>
                    <a:pt x="1337" y="623"/>
                  </a:lnTo>
                  <a:cubicBezTo>
                    <a:pt x="1324" y="583"/>
                    <a:pt x="1310" y="543"/>
                    <a:pt x="1297" y="504"/>
                  </a:cubicBezTo>
                  <a:cubicBezTo>
                    <a:pt x="1284" y="464"/>
                    <a:pt x="1284" y="437"/>
                    <a:pt x="1284" y="424"/>
                  </a:cubicBezTo>
                  <a:cubicBezTo>
                    <a:pt x="1284" y="385"/>
                    <a:pt x="1284" y="358"/>
                    <a:pt x="1297" y="358"/>
                  </a:cubicBezTo>
                  <a:cubicBezTo>
                    <a:pt x="1324" y="345"/>
                    <a:pt x="1337" y="345"/>
                    <a:pt x="1363" y="345"/>
                  </a:cubicBezTo>
                  <a:cubicBezTo>
                    <a:pt x="1443" y="345"/>
                    <a:pt x="1496" y="332"/>
                    <a:pt x="1522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49" y="80"/>
                    <a:pt x="1522" y="54"/>
                  </a:cubicBezTo>
                  <a:cubicBezTo>
                    <a:pt x="1496" y="14"/>
                    <a:pt x="1416" y="1"/>
                    <a:pt x="1310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397512" y="451651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632760" y="3000967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7632755" y="4097514"/>
            <a:ext cx="1357006" cy="707493"/>
            <a:chOff x="1787352" y="2530363"/>
            <a:chExt cx="1540651" cy="803239"/>
          </a:xfrm>
        </p:grpSpPr>
        <p:sp>
          <p:nvSpPr>
            <p:cNvPr id="22" name="Google Shape;22;p2"/>
            <p:cNvSpPr/>
            <p:nvPr/>
          </p:nvSpPr>
          <p:spPr>
            <a:xfrm>
              <a:off x="1971678" y="2530363"/>
              <a:ext cx="914442" cy="628420"/>
            </a:xfrm>
            <a:custGeom>
              <a:avLst/>
              <a:gdLst/>
              <a:ahLst/>
              <a:cxnLst/>
              <a:rect l="l" t="t" r="r" b="b"/>
              <a:pathLst>
                <a:path w="16545" h="11370" extrusionOk="0">
                  <a:moveTo>
                    <a:pt x="279" y="1"/>
                  </a:moveTo>
                  <a:cubicBezTo>
                    <a:pt x="213" y="1"/>
                    <a:pt x="160" y="1"/>
                    <a:pt x="160" y="54"/>
                  </a:cubicBezTo>
                  <a:cubicBezTo>
                    <a:pt x="54" y="120"/>
                    <a:pt x="1" y="173"/>
                    <a:pt x="1" y="279"/>
                  </a:cubicBezTo>
                  <a:lnTo>
                    <a:pt x="1" y="8603"/>
                  </a:lnTo>
                  <a:cubicBezTo>
                    <a:pt x="1" y="8551"/>
                    <a:pt x="54" y="8445"/>
                    <a:pt x="107" y="8445"/>
                  </a:cubicBezTo>
                  <a:cubicBezTo>
                    <a:pt x="160" y="8392"/>
                    <a:pt x="213" y="8326"/>
                    <a:pt x="279" y="8326"/>
                  </a:cubicBezTo>
                  <a:lnTo>
                    <a:pt x="543" y="8326"/>
                  </a:lnTo>
                  <a:lnTo>
                    <a:pt x="543" y="715"/>
                  </a:lnTo>
                  <a:lnTo>
                    <a:pt x="13011" y="6340"/>
                  </a:lnTo>
                  <a:cubicBezTo>
                    <a:pt x="12852" y="6076"/>
                    <a:pt x="12733" y="5798"/>
                    <a:pt x="12574" y="5520"/>
                  </a:cubicBezTo>
                  <a:lnTo>
                    <a:pt x="385" y="54"/>
                  </a:lnTo>
                  <a:cubicBezTo>
                    <a:pt x="385" y="1"/>
                    <a:pt x="332" y="1"/>
                    <a:pt x="279" y="1"/>
                  </a:cubicBezTo>
                  <a:close/>
                  <a:moveTo>
                    <a:pt x="3085" y="10814"/>
                  </a:moveTo>
                  <a:lnTo>
                    <a:pt x="3085" y="11092"/>
                  </a:lnTo>
                  <a:cubicBezTo>
                    <a:pt x="3085" y="11198"/>
                    <a:pt x="3032" y="11251"/>
                    <a:pt x="2979" y="11303"/>
                  </a:cubicBezTo>
                  <a:cubicBezTo>
                    <a:pt x="2926" y="11370"/>
                    <a:pt x="2860" y="11370"/>
                    <a:pt x="2807" y="11370"/>
                  </a:cubicBezTo>
                  <a:lnTo>
                    <a:pt x="16545" y="11370"/>
                  </a:lnTo>
                  <a:cubicBezTo>
                    <a:pt x="16426" y="11198"/>
                    <a:pt x="16267" y="11039"/>
                    <a:pt x="16095" y="10814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66643" y="2835398"/>
              <a:ext cx="661361" cy="323385"/>
            </a:xfrm>
            <a:custGeom>
              <a:avLst/>
              <a:gdLst/>
              <a:ahLst/>
              <a:cxnLst/>
              <a:rect l="l" t="t" r="r" b="b"/>
              <a:pathLst>
                <a:path w="11966" h="5851" extrusionOk="0">
                  <a:moveTo>
                    <a:pt x="0" y="1"/>
                  </a:moveTo>
                  <a:cubicBezTo>
                    <a:pt x="159" y="279"/>
                    <a:pt x="278" y="557"/>
                    <a:pt x="437" y="821"/>
                  </a:cubicBezTo>
                  <a:lnTo>
                    <a:pt x="10417" y="5295"/>
                  </a:lnTo>
                  <a:lnTo>
                    <a:pt x="3521" y="5295"/>
                  </a:lnTo>
                  <a:cubicBezTo>
                    <a:pt x="3693" y="5520"/>
                    <a:pt x="3852" y="5679"/>
                    <a:pt x="3971" y="5851"/>
                  </a:cubicBezTo>
                  <a:lnTo>
                    <a:pt x="11687" y="5851"/>
                  </a:lnTo>
                  <a:cubicBezTo>
                    <a:pt x="11793" y="5851"/>
                    <a:pt x="11912" y="5784"/>
                    <a:pt x="11965" y="5626"/>
                  </a:cubicBezTo>
                  <a:cubicBezTo>
                    <a:pt x="11965" y="5520"/>
                    <a:pt x="11912" y="5401"/>
                    <a:pt x="11793" y="53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71678" y="2990485"/>
              <a:ext cx="170508" cy="168297"/>
            </a:xfrm>
            <a:custGeom>
              <a:avLst/>
              <a:gdLst/>
              <a:ahLst/>
              <a:cxnLst/>
              <a:rect l="l" t="t" r="r" b="b"/>
              <a:pathLst>
                <a:path w="3085" h="3045" extrusionOk="0">
                  <a:moveTo>
                    <a:pt x="2529" y="556"/>
                  </a:moveTo>
                  <a:lnTo>
                    <a:pt x="2529" y="2489"/>
                  </a:lnTo>
                  <a:lnTo>
                    <a:pt x="543" y="2489"/>
                  </a:lnTo>
                  <a:lnTo>
                    <a:pt x="543" y="556"/>
                  </a:lnTo>
                  <a:close/>
                  <a:moveTo>
                    <a:pt x="279" y="1"/>
                  </a:moveTo>
                  <a:cubicBezTo>
                    <a:pt x="213" y="1"/>
                    <a:pt x="160" y="67"/>
                    <a:pt x="107" y="120"/>
                  </a:cubicBezTo>
                  <a:cubicBezTo>
                    <a:pt x="54" y="120"/>
                    <a:pt x="1" y="226"/>
                    <a:pt x="1" y="278"/>
                  </a:cubicBezTo>
                  <a:lnTo>
                    <a:pt x="1" y="2767"/>
                  </a:lnTo>
                  <a:cubicBezTo>
                    <a:pt x="1" y="2873"/>
                    <a:pt x="54" y="2926"/>
                    <a:pt x="107" y="2978"/>
                  </a:cubicBezTo>
                  <a:cubicBezTo>
                    <a:pt x="160" y="3045"/>
                    <a:pt x="213" y="3045"/>
                    <a:pt x="279" y="3045"/>
                  </a:cubicBezTo>
                  <a:lnTo>
                    <a:pt x="2807" y="3045"/>
                  </a:lnTo>
                  <a:cubicBezTo>
                    <a:pt x="2860" y="3045"/>
                    <a:pt x="2926" y="3045"/>
                    <a:pt x="2979" y="2978"/>
                  </a:cubicBezTo>
                  <a:cubicBezTo>
                    <a:pt x="3032" y="2926"/>
                    <a:pt x="3085" y="2873"/>
                    <a:pt x="3085" y="2767"/>
                  </a:cubicBezTo>
                  <a:lnTo>
                    <a:pt x="3085" y="2489"/>
                  </a:lnTo>
                  <a:lnTo>
                    <a:pt x="3085" y="278"/>
                  </a:lnTo>
                  <a:cubicBezTo>
                    <a:pt x="3085" y="226"/>
                    <a:pt x="3032" y="120"/>
                    <a:pt x="2979" y="120"/>
                  </a:cubicBezTo>
                  <a:cubicBezTo>
                    <a:pt x="2926" y="67"/>
                    <a:pt x="2860" y="1"/>
                    <a:pt x="2807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584733" y="2634989"/>
              <a:ext cx="118554" cy="120765"/>
            </a:xfrm>
            <a:custGeom>
              <a:avLst/>
              <a:gdLst/>
              <a:ahLst/>
              <a:cxnLst/>
              <a:rect l="l" t="t" r="r" b="b"/>
              <a:pathLst>
                <a:path w="2145" h="2185" extrusionOk="0">
                  <a:moveTo>
                    <a:pt x="887" y="1284"/>
                  </a:moveTo>
                  <a:cubicBezTo>
                    <a:pt x="953" y="1284"/>
                    <a:pt x="1032" y="1297"/>
                    <a:pt x="1085" y="1311"/>
                  </a:cubicBezTo>
                  <a:cubicBezTo>
                    <a:pt x="1151" y="1324"/>
                    <a:pt x="1204" y="1350"/>
                    <a:pt x="1257" y="1377"/>
                  </a:cubicBezTo>
                  <a:cubicBezTo>
                    <a:pt x="1310" y="1403"/>
                    <a:pt x="1350" y="1430"/>
                    <a:pt x="1376" y="1469"/>
                  </a:cubicBezTo>
                  <a:cubicBezTo>
                    <a:pt x="1403" y="1509"/>
                    <a:pt x="1416" y="1549"/>
                    <a:pt x="1416" y="1588"/>
                  </a:cubicBezTo>
                  <a:cubicBezTo>
                    <a:pt x="1416" y="1641"/>
                    <a:pt x="1403" y="1681"/>
                    <a:pt x="1363" y="1721"/>
                  </a:cubicBezTo>
                  <a:cubicBezTo>
                    <a:pt x="1337" y="1761"/>
                    <a:pt x="1297" y="1787"/>
                    <a:pt x="1231" y="1813"/>
                  </a:cubicBezTo>
                  <a:cubicBezTo>
                    <a:pt x="1178" y="1840"/>
                    <a:pt x="1112" y="1866"/>
                    <a:pt x="1046" y="1880"/>
                  </a:cubicBezTo>
                  <a:cubicBezTo>
                    <a:pt x="966" y="1906"/>
                    <a:pt x="887" y="1906"/>
                    <a:pt x="807" y="1906"/>
                  </a:cubicBezTo>
                  <a:cubicBezTo>
                    <a:pt x="675" y="1906"/>
                    <a:pt x="569" y="1893"/>
                    <a:pt x="463" y="1840"/>
                  </a:cubicBezTo>
                  <a:cubicBezTo>
                    <a:pt x="371" y="1800"/>
                    <a:pt x="318" y="1734"/>
                    <a:pt x="318" y="1641"/>
                  </a:cubicBezTo>
                  <a:cubicBezTo>
                    <a:pt x="318" y="1588"/>
                    <a:pt x="331" y="1536"/>
                    <a:pt x="371" y="1496"/>
                  </a:cubicBezTo>
                  <a:cubicBezTo>
                    <a:pt x="397" y="1456"/>
                    <a:pt x="437" y="1416"/>
                    <a:pt x="490" y="1390"/>
                  </a:cubicBezTo>
                  <a:cubicBezTo>
                    <a:pt x="529" y="1350"/>
                    <a:pt x="596" y="1337"/>
                    <a:pt x="662" y="1311"/>
                  </a:cubicBezTo>
                  <a:cubicBezTo>
                    <a:pt x="728" y="1297"/>
                    <a:pt x="807" y="1284"/>
                    <a:pt x="887" y="1284"/>
                  </a:cubicBezTo>
                  <a:close/>
                  <a:moveTo>
                    <a:pt x="926" y="0"/>
                  </a:moveTo>
                  <a:cubicBezTo>
                    <a:pt x="688" y="0"/>
                    <a:pt x="490" y="53"/>
                    <a:pt x="344" y="159"/>
                  </a:cubicBezTo>
                  <a:cubicBezTo>
                    <a:pt x="199" y="265"/>
                    <a:pt x="132" y="397"/>
                    <a:pt x="132" y="569"/>
                  </a:cubicBezTo>
                  <a:cubicBezTo>
                    <a:pt x="132" y="649"/>
                    <a:pt x="159" y="715"/>
                    <a:pt x="199" y="781"/>
                  </a:cubicBezTo>
                  <a:cubicBezTo>
                    <a:pt x="238" y="861"/>
                    <a:pt x="304" y="887"/>
                    <a:pt x="397" y="887"/>
                  </a:cubicBezTo>
                  <a:cubicBezTo>
                    <a:pt x="463" y="887"/>
                    <a:pt x="503" y="874"/>
                    <a:pt x="543" y="847"/>
                  </a:cubicBezTo>
                  <a:cubicBezTo>
                    <a:pt x="582" y="821"/>
                    <a:pt x="596" y="781"/>
                    <a:pt x="596" y="728"/>
                  </a:cubicBezTo>
                  <a:cubicBezTo>
                    <a:pt x="596" y="675"/>
                    <a:pt x="582" y="636"/>
                    <a:pt x="556" y="622"/>
                  </a:cubicBezTo>
                  <a:cubicBezTo>
                    <a:pt x="529" y="596"/>
                    <a:pt x="503" y="583"/>
                    <a:pt x="490" y="583"/>
                  </a:cubicBezTo>
                  <a:cubicBezTo>
                    <a:pt x="450" y="569"/>
                    <a:pt x="437" y="569"/>
                    <a:pt x="410" y="556"/>
                  </a:cubicBezTo>
                  <a:cubicBezTo>
                    <a:pt x="397" y="556"/>
                    <a:pt x="397" y="530"/>
                    <a:pt x="397" y="503"/>
                  </a:cubicBezTo>
                  <a:cubicBezTo>
                    <a:pt x="397" y="477"/>
                    <a:pt x="410" y="437"/>
                    <a:pt x="437" y="411"/>
                  </a:cubicBezTo>
                  <a:cubicBezTo>
                    <a:pt x="476" y="384"/>
                    <a:pt x="516" y="358"/>
                    <a:pt x="556" y="344"/>
                  </a:cubicBezTo>
                  <a:cubicBezTo>
                    <a:pt x="609" y="318"/>
                    <a:pt x="662" y="305"/>
                    <a:pt x="728" y="291"/>
                  </a:cubicBezTo>
                  <a:cubicBezTo>
                    <a:pt x="781" y="278"/>
                    <a:pt x="834" y="278"/>
                    <a:pt x="887" y="278"/>
                  </a:cubicBezTo>
                  <a:cubicBezTo>
                    <a:pt x="1072" y="278"/>
                    <a:pt x="1204" y="331"/>
                    <a:pt x="1297" y="450"/>
                  </a:cubicBezTo>
                  <a:cubicBezTo>
                    <a:pt x="1376" y="569"/>
                    <a:pt x="1416" y="728"/>
                    <a:pt x="1416" y="927"/>
                  </a:cubicBezTo>
                  <a:cubicBezTo>
                    <a:pt x="1416" y="940"/>
                    <a:pt x="1416" y="966"/>
                    <a:pt x="1416" y="1006"/>
                  </a:cubicBezTo>
                  <a:lnTo>
                    <a:pt x="1416" y="1099"/>
                  </a:lnTo>
                  <a:lnTo>
                    <a:pt x="1416" y="1218"/>
                  </a:lnTo>
                  <a:cubicBezTo>
                    <a:pt x="1218" y="1086"/>
                    <a:pt x="1006" y="1006"/>
                    <a:pt x="768" y="1006"/>
                  </a:cubicBezTo>
                  <a:cubicBezTo>
                    <a:pt x="649" y="1006"/>
                    <a:pt x="543" y="1033"/>
                    <a:pt x="450" y="1059"/>
                  </a:cubicBezTo>
                  <a:cubicBezTo>
                    <a:pt x="357" y="1086"/>
                    <a:pt x="278" y="1138"/>
                    <a:pt x="212" y="1191"/>
                  </a:cubicBezTo>
                  <a:cubicBezTo>
                    <a:pt x="146" y="1244"/>
                    <a:pt x="93" y="1311"/>
                    <a:pt x="53" y="1390"/>
                  </a:cubicBezTo>
                  <a:cubicBezTo>
                    <a:pt x="13" y="1469"/>
                    <a:pt x="0" y="1549"/>
                    <a:pt x="0" y="1641"/>
                  </a:cubicBezTo>
                  <a:cubicBezTo>
                    <a:pt x="0" y="1800"/>
                    <a:pt x="53" y="1946"/>
                    <a:pt x="185" y="2038"/>
                  </a:cubicBezTo>
                  <a:cubicBezTo>
                    <a:pt x="318" y="2131"/>
                    <a:pt x="490" y="2184"/>
                    <a:pt x="701" y="2184"/>
                  </a:cubicBezTo>
                  <a:cubicBezTo>
                    <a:pt x="847" y="2184"/>
                    <a:pt x="979" y="2158"/>
                    <a:pt x="1099" y="2118"/>
                  </a:cubicBezTo>
                  <a:cubicBezTo>
                    <a:pt x="1218" y="2065"/>
                    <a:pt x="1324" y="1999"/>
                    <a:pt x="1429" y="1919"/>
                  </a:cubicBezTo>
                  <a:cubicBezTo>
                    <a:pt x="1456" y="2012"/>
                    <a:pt x="1496" y="2078"/>
                    <a:pt x="1562" y="2131"/>
                  </a:cubicBezTo>
                  <a:cubicBezTo>
                    <a:pt x="1628" y="2171"/>
                    <a:pt x="1707" y="2184"/>
                    <a:pt x="1787" y="2184"/>
                  </a:cubicBezTo>
                  <a:cubicBezTo>
                    <a:pt x="1840" y="2184"/>
                    <a:pt x="1879" y="2184"/>
                    <a:pt x="1919" y="2171"/>
                  </a:cubicBezTo>
                  <a:cubicBezTo>
                    <a:pt x="1959" y="2158"/>
                    <a:pt x="1999" y="2131"/>
                    <a:pt x="2038" y="2105"/>
                  </a:cubicBezTo>
                  <a:cubicBezTo>
                    <a:pt x="2078" y="2078"/>
                    <a:pt x="2091" y="2038"/>
                    <a:pt x="2118" y="1999"/>
                  </a:cubicBezTo>
                  <a:cubicBezTo>
                    <a:pt x="2144" y="1959"/>
                    <a:pt x="2144" y="1893"/>
                    <a:pt x="2144" y="1840"/>
                  </a:cubicBezTo>
                  <a:cubicBezTo>
                    <a:pt x="2144" y="1800"/>
                    <a:pt x="2144" y="1761"/>
                    <a:pt x="2131" y="1734"/>
                  </a:cubicBezTo>
                  <a:cubicBezTo>
                    <a:pt x="2118" y="1694"/>
                    <a:pt x="2091" y="1681"/>
                    <a:pt x="2051" y="1681"/>
                  </a:cubicBezTo>
                  <a:cubicBezTo>
                    <a:pt x="2012" y="1681"/>
                    <a:pt x="1972" y="1694"/>
                    <a:pt x="1959" y="1721"/>
                  </a:cubicBezTo>
                  <a:cubicBezTo>
                    <a:pt x="1946" y="1747"/>
                    <a:pt x="1932" y="1761"/>
                    <a:pt x="1932" y="1787"/>
                  </a:cubicBezTo>
                  <a:cubicBezTo>
                    <a:pt x="1919" y="1827"/>
                    <a:pt x="1906" y="1853"/>
                    <a:pt x="1893" y="1880"/>
                  </a:cubicBezTo>
                  <a:cubicBezTo>
                    <a:pt x="1893" y="1893"/>
                    <a:pt x="1866" y="1906"/>
                    <a:pt x="1840" y="1906"/>
                  </a:cubicBezTo>
                  <a:cubicBezTo>
                    <a:pt x="1787" y="1906"/>
                    <a:pt x="1760" y="1893"/>
                    <a:pt x="1747" y="1840"/>
                  </a:cubicBezTo>
                  <a:cubicBezTo>
                    <a:pt x="1734" y="1800"/>
                    <a:pt x="1734" y="1708"/>
                    <a:pt x="1734" y="1562"/>
                  </a:cubicBezTo>
                  <a:lnTo>
                    <a:pt x="1734" y="1403"/>
                  </a:lnTo>
                  <a:cubicBezTo>
                    <a:pt x="1734" y="1337"/>
                    <a:pt x="1734" y="1271"/>
                    <a:pt x="1734" y="1218"/>
                  </a:cubicBezTo>
                  <a:cubicBezTo>
                    <a:pt x="1734" y="1152"/>
                    <a:pt x="1747" y="1086"/>
                    <a:pt x="1747" y="1033"/>
                  </a:cubicBezTo>
                  <a:cubicBezTo>
                    <a:pt x="1747" y="980"/>
                    <a:pt x="1747" y="927"/>
                    <a:pt x="1747" y="900"/>
                  </a:cubicBezTo>
                  <a:cubicBezTo>
                    <a:pt x="1747" y="291"/>
                    <a:pt x="1469" y="0"/>
                    <a:pt x="926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87352" y="2713970"/>
              <a:ext cx="141215" cy="212955"/>
            </a:xfrm>
            <a:custGeom>
              <a:avLst/>
              <a:gdLst/>
              <a:ahLst/>
              <a:cxnLst/>
              <a:rect l="l" t="t" r="r" b="b"/>
              <a:pathLst>
                <a:path w="2555" h="3853" extrusionOk="0">
                  <a:moveTo>
                    <a:pt x="1655" y="1959"/>
                  </a:moveTo>
                  <a:cubicBezTo>
                    <a:pt x="1708" y="1959"/>
                    <a:pt x="1761" y="1973"/>
                    <a:pt x="1827" y="1999"/>
                  </a:cubicBezTo>
                  <a:cubicBezTo>
                    <a:pt x="1893" y="2026"/>
                    <a:pt x="1946" y="2065"/>
                    <a:pt x="2012" y="2132"/>
                  </a:cubicBezTo>
                  <a:cubicBezTo>
                    <a:pt x="2065" y="2184"/>
                    <a:pt x="2118" y="2277"/>
                    <a:pt x="2158" y="2370"/>
                  </a:cubicBezTo>
                  <a:cubicBezTo>
                    <a:pt x="2198" y="2476"/>
                    <a:pt x="2211" y="2595"/>
                    <a:pt x="2211" y="2754"/>
                  </a:cubicBezTo>
                  <a:cubicBezTo>
                    <a:pt x="2211" y="2912"/>
                    <a:pt x="2184" y="3045"/>
                    <a:pt x="2131" y="3151"/>
                  </a:cubicBezTo>
                  <a:cubicBezTo>
                    <a:pt x="2092" y="3256"/>
                    <a:pt x="2039" y="3336"/>
                    <a:pt x="1959" y="3402"/>
                  </a:cubicBezTo>
                  <a:cubicBezTo>
                    <a:pt x="1893" y="3455"/>
                    <a:pt x="1814" y="3495"/>
                    <a:pt x="1734" y="3521"/>
                  </a:cubicBezTo>
                  <a:cubicBezTo>
                    <a:pt x="1655" y="3548"/>
                    <a:pt x="1576" y="3548"/>
                    <a:pt x="1523" y="3548"/>
                  </a:cubicBezTo>
                  <a:cubicBezTo>
                    <a:pt x="1324" y="3548"/>
                    <a:pt x="1178" y="3495"/>
                    <a:pt x="1086" y="3376"/>
                  </a:cubicBezTo>
                  <a:cubicBezTo>
                    <a:pt x="993" y="3256"/>
                    <a:pt x="940" y="3071"/>
                    <a:pt x="940" y="2846"/>
                  </a:cubicBezTo>
                  <a:cubicBezTo>
                    <a:pt x="940" y="2793"/>
                    <a:pt x="953" y="2714"/>
                    <a:pt x="980" y="2608"/>
                  </a:cubicBezTo>
                  <a:cubicBezTo>
                    <a:pt x="1006" y="2515"/>
                    <a:pt x="1059" y="2423"/>
                    <a:pt x="1112" y="2317"/>
                  </a:cubicBezTo>
                  <a:cubicBezTo>
                    <a:pt x="1165" y="2224"/>
                    <a:pt x="1245" y="2132"/>
                    <a:pt x="1337" y="2065"/>
                  </a:cubicBezTo>
                  <a:cubicBezTo>
                    <a:pt x="1430" y="1999"/>
                    <a:pt x="1536" y="1959"/>
                    <a:pt x="1655" y="1959"/>
                  </a:cubicBezTo>
                  <a:close/>
                  <a:moveTo>
                    <a:pt x="398" y="1"/>
                  </a:moveTo>
                  <a:cubicBezTo>
                    <a:pt x="265" y="1"/>
                    <a:pt x="173" y="14"/>
                    <a:pt x="106" y="40"/>
                  </a:cubicBezTo>
                  <a:cubicBezTo>
                    <a:pt x="40" y="67"/>
                    <a:pt x="1" y="93"/>
                    <a:pt x="1" y="146"/>
                  </a:cubicBezTo>
                  <a:cubicBezTo>
                    <a:pt x="1" y="173"/>
                    <a:pt x="27" y="199"/>
                    <a:pt x="67" y="212"/>
                  </a:cubicBezTo>
                  <a:cubicBezTo>
                    <a:pt x="120" y="239"/>
                    <a:pt x="159" y="239"/>
                    <a:pt x="212" y="239"/>
                  </a:cubicBezTo>
                  <a:lnTo>
                    <a:pt x="398" y="239"/>
                  </a:lnTo>
                  <a:cubicBezTo>
                    <a:pt x="530" y="239"/>
                    <a:pt x="596" y="279"/>
                    <a:pt x="596" y="371"/>
                  </a:cubicBezTo>
                  <a:lnTo>
                    <a:pt x="596" y="557"/>
                  </a:lnTo>
                  <a:lnTo>
                    <a:pt x="596" y="821"/>
                  </a:lnTo>
                  <a:cubicBezTo>
                    <a:pt x="596" y="927"/>
                    <a:pt x="609" y="1033"/>
                    <a:pt x="609" y="1139"/>
                  </a:cubicBezTo>
                  <a:lnTo>
                    <a:pt x="609" y="1483"/>
                  </a:lnTo>
                  <a:cubicBezTo>
                    <a:pt x="609" y="1721"/>
                    <a:pt x="596" y="1920"/>
                    <a:pt x="596" y="2092"/>
                  </a:cubicBezTo>
                  <a:cubicBezTo>
                    <a:pt x="596" y="2264"/>
                    <a:pt x="596" y="2409"/>
                    <a:pt x="596" y="2542"/>
                  </a:cubicBezTo>
                  <a:cubicBezTo>
                    <a:pt x="596" y="2674"/>
                    <a:pt x="583" y="2780"/>
                    <a:pt x="583" y="2886"/>
                  </a:cubicBezTo>
                  <a:cubicBezTo>
                    <a:pt x="583" y="2979"/>
                    <a:pt x="583" y="3071"/>
                    <a:pt x="583" y="3151"/>
                  </a:cubicBezTo>
                  <a:lnTo>
                    <a:pt x="570" y="3402"/>
                  </a:lnTo>
                  <a:cubicBezTo>
                    <a:pt x="570" y="3495"/>
                    <a:pt x="556" y="3587"/>
                    <a:pt x="556" y="3680"/>
                  </a:cubicBezTo>
                  <a:cubicBezTo>
                    <a:pt x="556" y="3733"/>
                    <a:pt x="583" y="3786"/>
                    <a:pt x="609" y="3812"/>
                  </a:cubicBezTo>
                  <a:cubicBezTo>
                    <a:pt x="636" y="3839"/>
                    <a:pt x="676" y="3852"/>
                    <a:pt x="715" y="3852"/>
                  </a:cubicBezTo>
                  <a:cubicBezTo>
                    <a:pt x="755" y="3852"/>
                    <a:pt x="781" y="3839"/>
                    <a:pt x="808" y="3826"/>
                  </a:cubicBezTo>
                  <a:cubicBezTo>
                    <a:pt x="821" y="3826"/>
                    <a:pt x="848" y="3799"/>
                    <a:pt x="861" y="3773"/>
                  </a:cubicBezTo>
                  <a:cubicBezTo>
                    <a:pt x="861" y="3746"/>
                    <a:pt x="874" y="3706"/>
                    <a:pt x="874" y="3667"/>
                  </a:cubicBezTo>
                  <a:cubicBezTo>
                    <a:pt x="874" y="3614"/>
                    <a:pt x="887" y="3548"/>
                    <a:pt x="887" y="3481"/>
                  </a:cubicBezTo>
                  <a:cubicBezTo>
                    <a:pt x="914" y="3521"/>
                    <a:pt x="940" y="3561"/>
                    <a:pt x="980" y="3614"/>
                  </a:cubicBezTo>
                  <a:cubicBezTo>
                    <a:pt x="1020" y="3654"/>
                    <a:pt x="1059" y="3680"/>
                    <a:pt x="1112" y="3720"/>
                  </a:cubicBezTo>
                  <a:cubicBezTo>
                    <a:pt x="1152" y="3759"/>
                    <a:pt x="1218" y="3786"/>
                    <a:pt x="1284" y="3799"/>
                  </a:cubicBezTo>
                  <a:cubicBezTo>
                    <a:pt x="1351" y="3826"/>
                    <a:pt x="1430" y="3839"/>
                    <a:pt x="1523" y="3839"/>
                  </a:cubicBezTo>
                  <a:cubicBezTo>
                    <a:pt x="1628" y="3839"/>
                    <a:pt x="1748" y="3826"/>
                    <a:pt x="1867" y="3786"/>
                  </a:cubicBezTo>
                  <a:cubicBezTo>
                    <a:pt x="1986" y="3746"/>
                    <a:pt x="2105" y="3693"/>
                    <a:pt x="2198" y="3614"/>
                  </a:cubicBezTo>
                  <a:cubicBezTo>
                    <a:pt x="2303" y="3521"/>
                    <a:pt x="2383" y="3415"/>
                    <a:pt x="2449" y="3283"/>
                  </a:cubicBezTo>
                  <a:cubicBezTo>
                    <a:pt x="2515" y="3151"/>
                    <a:pt x="2555" y="2979"/>
                    <a:pt x="2555" y="2780"/>
                  </a:cubicBezTo>
                  <a:cubicBezTo>
                    <a:pt x="2555" y="2661"/>
                    <a:pt x="2542" y="2529"/>
                    <a:pt x="2502" y="2409"/>
                  </a:cubicBezTo>
                  <a:cubicBezTo>
                    <a:pt x="2476" y="2277"/>
                    <a:pt x="2436" y="2158"/>
                    <a:pt x="2370" y="2052"/>
                  </a:cubicBezTo>
                  <a:cubicBezTo>
                    <a:pt x="2317" y="1946"/>
                    <a:pt x="2224" y="1854"/>
                    <a:pt x="2118" y="1774"/>
                  </a:cubicBezTo>
                  <a:cubicBezTo>
                    <a:pt x="2012" y="1708"/>
                    <a:pt x="1893" y="1668"/>
                    <a:pt x="1734" y="1668"/>
                  </a:cubicBezTo>
                  <a:cubicBezTo>
                    <a:pt x="1562" y="1668"/>
                    <a:pt x="1403" y="1721"/>
                    <a:pt x="1271" y="1827"/>
                  </a:cubicBezTo>
                  <a:cubicBezTo>
                    <a:pt x="1126" y="1920"/>
                    <a:pt x="1020" y="2065"/>
                    <a:pt x="927" y="2251"/>
                  </a:cubicBezTo>
                  <a:lnTo>
                    <a:pt x="927" y="173"/>
                  </a:lnTo>
                  <a:cubicBezTo>
                    <a:pt x="927" y="93"/>
                    <a:pt x="914" y="40"/>
                    <a:pt x="887" y="27"/>
                  </a:cubicBezTo>
                  <a:cubicBezTo>
                    <a:pt x="861" y="14"/>
                    <a:pt x="834" y="1"/>
                    <a:pt x="808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06415" y="3201175"/>
              <a:ext cx="111977" cy="132427"/>
            </a:xfrm>
            <a:custGeom>
              <a:avLst/>
              <a:gdLst/>
              <a:ahLst/>
              <a:cxnLst/>
              <a:rect l="l" t="t" r="r" b="b"/>
              <a:pathLst>
                <a:path w="2026" h="2396" extrusionOk="0">
                  <a:moveTo>
                    <a:pt x="1761" y="0"/>
                  </a:moveTo>
                  <a:cubicBezTo>
                    <a:pt x="1708" y="0"/>
                    <a:pt x="1682" y="14"/>
                    <a:pt x="1655" y="40"/>
                  </a:cubicBezTo>
                  <a:cubicBezTo>
                    <a:pt x="1629" y="66"/>
                    <a:pt x="1629" y="93"/>
                    <a:pt x="1629" y="133"/>
                  </a:cubicBezTo>
                  <a:lnTo>
                    <a:pt x="1629" y="265"/>
                  </a:lnTo>
                  <a:cubicBezTo>
                    <a:pt x="1629" y="318"/>
                    <a:pt x="1629" y="358"/>
                    <a:pt x="1629" y="384"/>
                  </a:cubicBezTo>
                  <a:cubicBezTo>
                    <a:pt x="1563" y="291"/>
                    <a:pt x="1483" y="212"/>
                    <a:pt x="1391" y="186"/>
                  </a:cubicBezTo>
                  <a:cubicBezTo>
                    <a:pt x="1298" y="159"/>
                    <a:pt x="1192" y="133"/>
                    <a:pt x="1073" y="133"/>
                  </a:cubicBezTo>
                  <a:cubicBezTo>
                    <a:pt x="927" y="133"/>
                    <a:pt x="782" y="172"/>
                    <a:pt x="649" y="225"/>
                  </a:cubicBezTo>
                  <a:cubicBezTo>
                    <a:pt x="517" y="291"/>
                    <a:pt x="398" y="371"/>
                    <a:pt x="305" y="490"/>
                  </a:cubicBezTo>
                  <a:cubicBezTo>
                    <a:pt x="213" y="583"/>
                    <a:pt x="133" y="715"/>
                    <a:pt x="80" y="861"/>
                  </a:cubicBezTo>
                  <a:cubicBezTo>
                    <a:pt x="27" y="1006"/>
                    <a:pt x="1" y="1165"/>
                    <a:pt x="1" y="1324"/>
                  </a:cubicBezTo>
                  <a:cubicBezTo>
                    <a:pt x="1" y="1469"/>
                    <a:pt x="14" y="1615"/>
                    <a:pt x="67" y="1747"/>
                  </a:cubicBezTo>
                  <a:cubicBezTo>
                    <a:pt x="120" y="1880"/>
                    <a:pt x="186" y="1986"/>
                    <a:pt x="266" y="2091"/>
                  </a:cubicBezTo>
                  <a:cubicBezTo>
                    <a:pt x="358" y="2184"/>
                    <a:pt x="464" y="2264"/>
                    <a:pt x="596" y="2316"/>
                  </a:cubicBezTo>
                  <a:cubicBezTo>
                    <a:pt x="729" y="2369"/>
                    <a:pt x="874" y="2396"/>
                    <a:pt x="1033" y="2396"/>
                  </a:cubicBezTo>
                  <a:cubicBezTo>
                    <a:pt x="1443" y="2396"/>
                    <a:pt x="1761" y="2237"/>
                    <a:pt x="1973" y="1906"/>
                  </a:cubicBezTo>
                  <a:cubicBezTo>
                    <a:pt x="1999" y="1880"/>
                    <a:pt x="1999" y="1853"/>
                    <a:pt x="2013" y="1840"/>
                  </a:cubicBezTo>
                  <a:cubicBezTo>
                    <a:pt x="2026" y="1827"/>
                    <a:pt x="2026" y="1800"/>
                    <a:pt x="2026" y="1774"/>
                  </a:cubicBezTo>
                  <a:cubicBezTo>
                    <a:pt x="2026" y="1734"/>
                    <a:pt x="2013" y="1708"/>
                    <a:pt x="1973" y="1681"/>
                  </a:cubicBezTo>
                  <a:cubicBezTo>
                    <a:pt x="1946" y="1668"/>
                    <a:pt x="1920" y="1655"/>
                    <a:pt x="1880" y="1655"/>
                  </a:cubicBezTo>
                  <a:cubicBezTo>
                    <a:pt x="1867" y="1655"/>
                    <a:pt x="1841" y="1668"/>
                    <a:pt x="1814" y="1681"/>
                  </a:cubicBezTo>
                  <a:cubicBezTo>
                    <a:pt x="1788" y="1694"/>
                    <a:pt x="1761" y="1721"/>
                    <a:pt x="1735" y="1774"/>
                  </a:cubicBezTo>
                  <a:cubicBezTo>
                    <a:pt x="1668" y="1866"/>
                    <a:pt x="1589" y="1946"/>
                    <a:pt x="1470" y="2012"/>
                  </a:cubicBezTo>
                  <a:cubicBezTo>
                    <a:pt x="1351" y="2078"/>
                    <a:pt x="1192" y="2105"/>
                    <a:pt x="1020" y="2105"/>
                  </a:cubicBezTo>
                  <a:cubicBezTo>
                    <a:pt x="808" y="2105"/>
                    <a:pt x="636" y="2039"/>
                    <a:pt x="530" y="1893"/>
                  </a:cubicBezTo>
                  <a:cubicBezTo>
                    <a:pt x="411" y="1761"/>
                    <a:pt x="358" y="1562"/>
                    <a:pt x="358" y="1324"/>
                  </a:cubicBezTo>
                  <a:cubicBezTo>
                    <a:pt x="358" y="1191"/>
                    <a:pt x="371" y="1059"/>
                    <a:pt x="398" y="953"/>
                  </a:cubicBezTo>
                  <a:cubicBezTo>
                    <a:pt x="438" y="847"/>
                    <a:pt x="491" y="755"/>
                    <a:pt x="557" y="675"/>
                  </a:cubicBezTo>
                  <a:cubicBezTo>
                    <a:pt x="610" y="583"/>
                    <a:pt x="689" y="530"/>
                    <a:pt x="768" y="490"/>
                  </a:cubicBezTo>
                  <a:cubicBezTo>
                    <a:pt x="861" y="437"/>
                    <a:pt x="954" y="411"/>
                    <a:pt x="1060" y="411"/>
                  </a:cubicBezTo>
                  <a:cubicBezTo>
                    <a:pt x="1271" y="411"/>
                    <a:pt x="1417" y="464"/>
                    <a:pt x="1496" y="556"/>
                  </a:cubicBezTo>
                  <a:cubicBezTo>
                    <a:pt x="1576" y="649"/>
                    <a:pt x="1629" y="781"/>
                    <a:pt x="1629" y="940"/>
                  </a:cubicBezTo>
                  <a:cubicBezTo>
                    <a:pt x="1629" y="966"/>
                    <a:pt x="1642" y="993"/>
                    <a:pt x="1668" y="1006"/>
                  </a:cubicBezTo>
                  <a:cubicBezTo>
                    <a:pt x="1695" y="1033"/>
                    <a:pt x="1721" y="1033"/>
                    <a:pt x="1748" y="1033"/>
                  </a:cubicBezTo>
                  <a:cubicBezTo>
                    <a:pt x="1788" y="1033"/>
                    <a:pt x="1827" y="1019"/>
                    <a:pt x="1867" y="1006"/>
                  </a:cubicBezTo>
                  <a:cubicBezTo>
                    <a:pt x="1893" y="980"/>
                    <a:pt x="1920" y="953"/>
                    <a:pt x="1920" y="940"/>
                  </a:cubicBezTo>
                  <a:lnTo>
                    <a:pt x="1920" y="768"/>
                  </a:lnTo>
                  <a:lnTo>
                    <a:pt x="1920" y="543"/>
                  </a:lnTo>
                  <a:cubicBezTo>
                    <a:pt x="1920" y="477"/>
                    <a:pt x="1920" y="397"/>
                    <a:pt x="1920" y="331"/>
                  </a:cubicBezTo>
                  <a:lnTo>
                    <a:pt x="1920" y="159"/>
                  </a:lnTo>
                  <a:cubicBezTo>
                    <a:pt x="1920" y="106"/>
                    <a:pt x="1907" y="66"/>
                    <a:pt x="1880" y="40"/>
                  </a:cubicBezTo>
                  <a:cubicBezTo>
                    <a:pt x="1854" y="14"/>
                    <a:pt x="1814" y="0"/>
                    <a:pt x="1761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487729" y="1039833"/>
            <a:ext cx="721026" cy="252610"/>
            <a:chOff x="2109963" y="768908"/>
            <a:chExt cx="818604" cy="286796"/>
          </a:xfrm>
        </p:grpSpPr>
        <p:sp>
          <p:nvSpPr>
            <p:cNvPr id="29" name="Google Shape;29;p2"/>
            <p:cNvSpPr/>
            <p:nvPr/>
          </p:nvSpPr>
          <p:spPr>
            <a:xfrm>
              <a:off x="2109963" y="768908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53"/>
                    <a:pt x="1006" y="146"/>
                  </a:cubicBezTo>
                  <a:cubicBezTo>
                    <a:pt x="808" y="252"/>
                    <a:pt x="649" y="371"/>
                    <a:pt x="516" y="516"/>
                  </a:cubicBezTo>
                  <a:cubicBezTo>
                    <a:pt x="384" y="649"/>
                    <a:pt x="278" y="808"/>
                    <a:pt x="212" y="953"/>
                  </a:cubicBezTo>
                  <a:cubicBezTo>
                    <a:pt x="146" y="1099"/>
                    <a:pt x="106" y="1231"/>
                    <a:pt x="106" y="1324"/>
                  </a:cubicBezTo>
                  <a:cubicBezTo>
                    <a:pt x="106" y="1337"/>
                    <a:pt x="119" y="1363"/>
                    <a:pt x="119" y="1416"/>
                  </a:cubicBezTo>
                  <a:cubicBezTo>
                    <a:pt x="119" y="1456"/>
                    <a:pt x="133" y="1496"/>
                    <a:pt x="146" y="1535"/>
                  </a:cubicBezTo>
                  <a:cubicBezTo>
                    <a:pt x="172" y="1575"/>
                    <a:pt x="199" y="1615"/>
                    <a:pt x="239" y="1655"/>
                  </a:cubicBezTo>
                  <a:cubicBezTo>
                    <a:pt x="278" y="1681"/>
                    <a:pt x="331" y="1694"/>
                    <a:pt x="397" y="1694"/>
                  </a:cubicBezTo>
                  <a:cubicBezTo>
                    <a:pt x="503" y="1694"/>
                    <a:pt x="583" y="1668"/>
                    <a:pt x="649" y="1615"/>
                  </a:cubicBezTo>
                  <a:cubicBezTo>
                    <a:pt x="715" y="1562"/>
                    <a:pt x="741" y="1496"/>
                    <a:pt x="741" y="1416"/>
                  </a:cubicBezTo>
                  <a:cubicBezTo>
                    <a:pt x="741" y="1377"/>
                    <a:pt x="728" y="1337"/>
                    <a:pt x="715" y="1324"/>
                  </a:cubicBezTo>
                  <a:cubicBezTo>
                    <a:pt x="702" y="1284"/>
                    <a:pt x="689" y="1271"/>
                    <a:pt x="662" y="1244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19"/>
                    <a:pt x="662" y="940"/>
                  </a:cubicBezTo>
                  <a:cubicBezTo>
                    <a:pt x="715" y="847"/>
                    <a:pt x="781" y="768"/>
                    <a:pt x="874" y="688"/>
                  </a:cubicBezTo>
                  <a:cubicBezTo>
                    <a:pt x="953" y="609"/>
                    <a:pt x="1059" y="530"/>
                    <a:pt x="1191" y="477"/>
                  </a:cubicBezTo>
                  <a:cubicBezTo>
                    <a:pt x="1311" y="410"/>
                    <a:pt x="1456" y="371"/>
                    <a:pt x="1602" y="371"/>
                  </a:cubicBezTo>
                  <a:cubicBezTo>
                    <a:pt x="1761" y="371"/>
                    <a:pt x="1906" y="397"/>
                    <a:pt x="2012" y="463"/>
                  </a:cubicBezTo>
                  <a:cubicBezTo>
                    <a:pt x="2131" y="516"/>
                    <a:pt x="2224" y="583"/>
                    <a:pt x="2290" y="675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62" y="1059"/>
                    <a:pt x="2489" y="1152"/>
                    <a:pt x="2489" y="1244"/>
                  </a:cubicBezTo>
                  <a:cubicBezTo>
                    <a:pt x="2489" y="1456"/>
                    <a:pt x="2449" y="1668"/>
                    <a:pt x="2369" y="1893"/>
                  </a:cubicBezTo>
                  <a:cubicBezTo>
                    <a:pt x="2290" y="2131"/>
                    <a:pt x="2184" y="2356"/>
                    <a:pt x="2065" y="2594"/>
                  </a:cubicBezTo>
                  <a:cubicBezTo>
                    <a:pt x="1946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6"/>
                    <a:pt x="781" y="4302"/>
                    <a:pt x="609" y="4474"/>
                  </a:cubicBezTo>
                  <a:cubicBezTo>
                    <a:pt x="437" y="4633"/>
                    <a:pt x="278" y="4778"/>
                    <a:pt x="133" y="4884"/>
                  </a:cubicBezTo>
                  <a:cubicBezTo>
                    <a:pt x="93" y="4910"/>
                    <a:pt x="66" y="4937"/>
                    <a:pt x="40" y="4963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69"/>
                    <a:pt x="14" y="5109"/>
                    <a:pt x="40" y="5135"/>
                  </a:cubicBezTo>
                  <a:cubicBezTo>
                    <a:pt x="66" y="5175"/>
                    <a:pt x="119" y="5188"/>
                    <a:pt x="186" y="5188"/>
                  </a:cubicBezTo>
                  <a:cubicBezTo>
                    <a:pt x="239" y="5188"/>
                    <a:pt x="291" y="5188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1" y="5122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22"/>
                    <a:pt x="2766" y="5096"/>
                  </a:cubicBezTo>
                  <a:cubicBezTo>
                    <a:pt x="2806" y="5069"/>
                    <a:pt x="2833" y="5043"/>
                    <a:pt x="2859" y="4990"/>
                  </a:cubicBezTo>
                  <a:cubicBezTo>
                    <a:pt x="2978" y="4791"/>
                    <a:pt x="3058" y="4646"/>
                    <a:pt x="3124" y="4553"/>
                  </a:cubicBezTo>
                  <a:cubicBezTo>
                    <a:pt x="3177" y="4460"/>
                    <a:pt x="3216" y="4394"/>
                    <a:pt x="3216" y="4355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1" y="4235"/>
                    <a:pt x="3071" y="4222"/>
                    <a:pt x="3031" y="4222"/>
                  </a:cubicBezTo>
                  <a:cubicBezTo>
                    <a:pt x="2965" y="4222"/>
                    <a:pt x="2925" y="4235"/>
                    <a:pt x="2899" y="4275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1" y="4619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55" y="4725"/>
                    <a:pt x="2528" y="4738"/>
                    <a:pt x="2489" y="4738"/>
                  </a:cubicBezTo>
                  <a:lnTo>
                    <a:pt x="2250" y="4738"/>
                  </a:lnTo>
                  <a:cubicBezTo>
                    <a:pt x="2131" y="4738"/>
                    <a:pt x="1972" y="4738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712"/>
                  </a:cubicBezTo>
                  <a:cubicBezTo>
                    <a:pt x="940" y="4593"/>
                    <a:pt x="1072" y="4460"/>
                    <a:pt x="1231" y="4302"/>
                  </a:cubicBezTo>
                  <a:cubicBezTo>
                    <a:pt x="1377" y="4143"/>
                    <a:pt x="1536" y="3971"/>
                    <a:pt x="1694" y="3785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6" y="2766"/>
                    <a:pt x="2555" y="2555"/>
                  </a:cubicBezTo>
                  <a:cubicBezTo>
                    <a:pt x="2674" y="2343"/>
                    <a:pt x="2766" y="2118"/>
                    <a:pt x="2833" y="1906"/>
                  </a:cubicBezTo>
                  <a:cubicBezTo>
                    <a:pt x="2912" y="1681"/>
                    <a:pt x="2952" y="1469"/>
                    <a:pt x="2952" y="1258"/>
                  </a:cubicBezTo>
                  <a:cubicBezTo>
                    <a:pt x="2952" y="1085"/>
                    <a:pt x="2925" y="927"/>
                    <a:pt x="2872" y="781"/>
                  </a:cubicBezTo>
                  <a:cubicBezTo>
                    <a:pt x="2833" y="622"/>
                    <a:pt x="2753" y="490"/>
                    <a:pt x="2661" y="371"/>
                  </a:cubicBezTo>
                  <a:cubicBezTo>
                    <a:pt x="2555" y="252"/>
                    <a:pt x="2422" y="172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04514" y="857395"/>
              <a:ext cx="109821" cy="109766"/>
            </a:xfrm>
            <a:custGeom>
              <a:avLst/>
              <a:gdLst/>
              <a:ahLst/>
              <a:cxnLst/>
              <a:rect l="l" t="t" r="r" b="b"/>
              <a:pathLst>
                <a:path w="1987" h="1986" extrusionOk="0">
                  <a:moveTo>
                    <a:pt x="994" y="1"/>
                  </a:moveTo>
                  <a:cubicBezTo>
                    <a:pt x="927" y="1"/>
                    <a:pt x="888" y="27"/>
                    <a:pt x="848" y="67"/>
                  </a:cubicBezTo>
                  <a:cubicBezTo>
                    <a:pt x="808" y="93"/>
                    <a:pt x="795" y="146"/>
                    <a:pt x="795" y="186"/>
                  </a:cubicBezTo>
                  <a:cubicBezTo>
                    <a:pt x="795" y="252"/>
                    <a:pt x="795" y="345"/>
                    <a:pt x="795" y="451"/>
                  </a:cubicBezTo>
                  <a:cubicBezTo>
                    <a:pt x="808" y="557"/>
                    <a:pt x="808" y="676"/>
                    <a:pt x="808" y="808"/>
                  </a:cubicBezTo>
                  <a:lnTo>
                    <a:pt x="173" y="808"/>
                  </a:lnTo>
                  <a:cubicBezTo>
                    <a:pt x="133" y="808"/>
                    <a:pt x="94" y="821"/>
                    <a:pt x="67" y="861"/>
                  </a:cubicBezTo>
                  <a:cubicBezTo>
                    <a:pt x="27" y="887"/>
                    <a:pt x="1" y="940"/>
                    <a:pt x="1" y="1007"/>
                  </a:cubicBezTo>
                  <a:cubicBezTo>
                    <a:pt x="1" y="1073"/>
                    <a:pt x="27" y="1126"/>
                    <a:pt x="67" y="1165"/>
                  </a:cubicBezTo>
                  <a:cubicBezTo>
                    <a:pt x="107" y="1192"/>
                    <a:pt x="133" y="1205"/>
                    <a:pt x="173" y="1205"/>
                  </a:cubicBezTo>
                  <a:cubicBezTo>
                    <a:pt x="226" y="1205"/>
                    <a:pt x="305" y="1205"/>
                    <a:pt x="424" y="1192"/>
                  </a:cubicBezTo>
                  <a:lnTo>
                    <a:pt x="795" y="1192"/>
                  </a:lnTo>
                  <a:cubicBezTo>
                    <a:pt x="795" y="1298"/>
                    <a:pt x="782" y="1417"/>
                    <a:pt x="782" y="1536"/>
                  </a:cubicBezTo>
                  <a:cubicBezTo>
                    <a:pt x="782" y="1655"/>
                    <a:pt x="782" y="1761"/>
                    <a:pt x="782" y="1827"/>
                  </a:cubicBezTo>
                  <a:cubicBezTo>
                    <a:pt x="782" y="1854"/>
                    <a:pt x="795" y="1893"/>
                    <a:pt x="821" y="1933"/>
                  </a:cubicBezTo>
                  <a:cubicBezTo>
                    <a:pt x="861" y="1959"/>
                    <a:pt x="914" y="1986"/>
                    <a:pt x="980" y="1986"/>
                  </a:cubicBezTo>
                  <a:cubicBezTo>
                    <a:pt x="1060" y="1986"/>
                    <a:pt x="1113" y="1959"/>
                    <a:pt x="1139" y="1933"/>
                  </a:cubicBezTo>
                  <a:cubicBezTo>
                    <a:pt x="1179" y="1880"/>
                    <a:pt x="1192" y="1854"/>
                    <a:pt x="1192" y="1827"/>
                  </a:cubicBezTo>
                  <a:lnTo>
                    <a:pt x="1192" y="1192"/>
                  </a:lnTo>
                  <a:lnTo>
                    <a:pt x="1801" y="1192"/>
                  </a:lnTo>
                  <a:cubicBezTo>
                    <a:pt x="1854" y="1192"/>
                    <a:pt x="1894" y="1165"/>
                    <a:pt x="1920" y="1139"/>
                  </a:cubicBezTo>
                  <a:cubicBezTo>
                    <a:pt x="1960" y="1099"/>
                    <a:pt x="1986" y="1046"/>
                    <a:pt x="1986" y="980"/>
                  </a:cubicBezTo>
                  <a:cubicBezTo>
                    <a:pt x="1986" y="901"/>
                    <a:pt x="1973" y="848"/>
                    <a:pt x="1933" y="821"/>
                  </a:cubicBezTo>
                  <a:cubicBezTo>
                    <a:pt x="1907" y="795"/>
                    <a:pt x="1880" y="782"/>
                    <a:pt x="1854" y="782"/>
                  </a:cubicBezTo>
                  <a:cubicBezTo>
                    <a:pt x="1774" y="782"/>
                    <a:pt x="1669" y="782"/>
                    <a:pt x="1563" y="795"/>
                  </a:cubicBezTo>
                  <a:cubicBezTo>
                    <a:pt x="1457" y="808"/>
                    <a:pt x="1338" y="808"/>
                    <a:pt x="1192" y="808"/>
                  </a:cubicBezTo>
                  <a:lnTo>
                    <a:pt x="1192" y="464"/>
                  </a:lnTo>
                  <a:cubicBezTo>
                    <a:pt x="1205" y="345"/>
                    <a:pt x="1205" y="252"/>
                    <a:pt x="1205" y="186"/>
                  </a:cubicBezTo>
                  <a:cubicBezTo>
                    <a:pt x="1205" y="146"/>
                    <a:pt x="1179" y="93"/>
                    <a:pt x="1152" y="67"/>
                  </a:cubicBezTo>
                  <a:cubicBezTo>
                    <a:pt x="1113" y="27"/>
                    <a:pt x="1060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28871" y="768908"/>
              <a:ext cx="177085" cy="286796"/>
            </a:xfrm>
            <a:custGeom>
              <a:avLst/>
              <a:gdLst/>
              <a:ahLst/>
              <a:cxnLst/>
              <a:rect l="l" t="t" r="r" b="b"/>
              <a:pathLst>
                <a:path w="3204" h="5189" extrusionOk="0">
                  <a:moveTo>
                    <a:pt x="1669" y="0"/>
                  </a:moveTo>
                  <a:cubicBezTo>
                    <a:pt x="1417" y="0"/>
                    <a:pt x="1192" y="53"/>
                    <a:pt x="994" y="146"/>
                  </a:cubicBezTo>
                  <a:cubicBezTo>
                    <a:pt x="808" y="252"/>
                    <a:pt x="636" y="371"/>
                    <a:pt x="504" y="516"/>
                  </a:cubicBezTo>
                  <a:cubicBezTo>
                    <a:pt x="371" y="649"/>
                    <a:pt x="279" y="808"/>
                    <a:pt x="213" y="953"/>
                  </a:cubicBezTo>
                  <a:cubicBezTo>
                    <a:pt x="146" y="1099"/>
                    <a:pt x="107" y="1231"/>
                    <a:pt x="107" y="1324"/>
                  </a:cubicBezTo>
                  <a:cubicBezTo>
                    <a:pt x="107" y="1337"/>
                    <a:pt x="107" y="1363"/>
                    <a:pt x="120" y="1416"/>
                  </a:cubicBezTo>
                  <a:cubicBezTo>
                    <a:pt x="120" y="1456"/>
                    <a:pt x="133" y="1496"/>
                    <a:pt x="146" y="1535"/>
                  </a:cubicBezTo>
                  <a:cubicBezTo>
                    <a:pt x="160" y="1575"/>
                    <a:pt x="199" y="1615"/>
                    <a:pt x="226" y="1655"/>
                  </a:cubicBezTo>
                  <a:cubicBezTo>
                    <a:pt x="279" y="1681"/>
                    <a:pt x="332" y="1694"/>
                    <a:pt x="398" y="1694"/>
                  </a:cubicBezTo>
                  <a:cubicBezTo>
                    <a:pt x="504" y="1694"/>
                    <a:pt x="583" y="1668"/>
                    <a:pt x="649" y="1615"/>
                  </a:cubicBezTo>
                  <a:cubicBezTo>
                    <a:pt x="702" y="1562"/>
                    <a:pt x="742" y="1496"/>
                    <a:pt x="742" y="1416"/>
                  </a:cubicBezTo>
                  <a:cubicBezTo>
                    <a:pt x="742" y="1377"/>
                    <a:pt x="729" y="1337"/>
                    <a:pt x="716" y="1324"/>
                  </a:cubicBezTo>
                  <a:cubicBezTo>
                    <a:pt x="702" y="1284"/>
                    <a:pt x="689" y="1271"/>
                    <a:pt x="663" y="1244"/>
                  </a:cubicBezTo>
                  <a:lnTo>
                    <a:pt x="610" y="1178"/>
                  </a:lnTo>
                  <a:cubicBezTo>
                    <a:pt x="596" y="1152"/>
                    <a:pt x="596" y="1125"/>
                    <a:pt x="596" y="1099"/>
                  </a:cubicBezTo>
                  <a:cubicBezTo>
                    <a:pt x="596" y="1072"/>
                    <a:pt x="623" y="1019"/>
                    <a:pt x="663" y="940"/>
                  </a:cubicBezTo>
                  <a:cubicBezTo>
                    <a:pt x="716" y="847"/>
                    <a:pt x="782" y="768"/>
                    <a:pt x="861" y="688"/>
                  </a:cubicBezTo>
                  <a:cubicBezTo>
                    <a:pt x="954" y="609"/>
                    <a:pt x="1060" y="530"/>
                    <a:pt x="1179" y="477"/>
                  </a:cubicBezTo>
                  <a:cubicBezTo>
                    <a:pt x="1311" y="410"/>
                    <a:pt x="1444" y="371"/>
                    <a:pt x="1602" y="371"/>
                  </a:cubicBezTo>
                  <a:cubicBezTo>
                    <a:pt x="1761" y="371"/>
                    <a:pt x="1894" y="397"/>
                    <a:pt x="2013" y="463"/>
                  </a:cubicBezTo>
                  <a:cubicBezTo>
                    <a:pt x="2119" y="516"/>
                    <a:pt x="2211" y="583"/>
                    <a:pt x="2277" y="675"/>
                  </a:cubicBezTo>
                  <a:cubicBezTo>
                    <a:pt x="2357" y="755"/>
                    <a:pt x="2396" y="847"/>
                    <a:pt x="2423" y="953"/>
                  </a:cubicBezTo>
                  <a:cubicBezTo>
                    <a:pt x="2463" y="1059"/>
                    <a:pt x="2476" y="1152"/>
                    <a:pt x="2476" y="1244"/>
                  </a:cubicBezTo>
                  <a:cubicBezTo>
                    <a:pt x="2476" y="1456"/>
                    <a:pt x="2436" y="1668"/>
                    <a:pt x="2357" y="1893"/>
                  </a:cubicBezTo>
                  <a:cubicBezTo>
                    <a:pt x="2291" y="2131"/>
                    <a:pt x="2185" y="2356"/>
                    <a:pt x="2052" y="2594"/>
                  </a:cubicBezTo>
                  <a:cubicBezTo>
                    <a:pt x="1933" y="2819"/>
                    <a:pt x="1788" y="3044"/>
                    <a:pt x="1629" y="3283"/>
                  </a:cubicBezTo>
                  <a:cubicBezTo>
                    <a:pt x="1470" y="3508"/>
                    <a:pt x="1298" y="3719"/>
                    <a:pt x="1126" y="3918"/>
                  </a:cubicBezTo>
                  <a:cubicBezTo>
                    <a:pt x="954" y="4116"/>
                    <a:pt x="769" y="4302"/>
                    <a:pt x="596" y="4474"/>
                  </a:cubicBezTo>
                  <a:cubicBezTo>
                    <a:pt x="424" y="4633"/>
                    <a:pt x="266" y="4778"/>
                    <a:pt x="120" y="4884"/>
                  </a:cubicBezTo>
                  <a:cubicBezTo>
                    <a:pt x="94" y="4910"/>
                    <a:pt x="67" y="4937"/>
                    <a:pt x="27" y="4963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27" y="5135"/>
                  </a:cubicBezTo>
                  <a:cubicBezTo>
                    <a:pt x="67" y="5175"/>
                    <a:pt x="107" y="5188"/>
                    <a:pt x="173" y="5188"/>
                  </a:cubicBezTo>
                  <a:cubicBezTo>
                    <a:pt x="239" y="5188"/>
                    <a:pt x="292" y="5188"/>
                    <a:pt x="332" y="5162"/>
                  </a:cubicBezTo>
                  <a:cubicBezTo>
                    <a:pt x="385" y="5149"/>
                    <a:pt x="424" y="5122"/>
                    <a:pt x="438" y="5109"/>
                  </a:cubicBezTo>
                  <a:lnTo>
                    <a:pt x="1510" y="5109"/>
                  </a:lnTo>
                  <a:cubicBezTo>
                    <a:pt x="1642" y="5109"/>
                    <a:pt x="1761" y="5122"/>
                    <a:pt x="1880" y="5122"/>
                  </a:cubicBezTo>
                  <a:lnTo>
                    <a:pt x="2674" y="5122"/>
                  </a:lnTo>
                  <a:cubicBezTo>
                    <a:pt x="2688" y="5122"/>
                    <a:pt x="2714" y="5122"/>
                    <a:pt x="2754" y="5096"/>
                  </a:cubicBezTo>
                  <a:cubicBezTo>
                    <a:pt x="2794" y="5069"/>
                    <a:pt x="2833" y="5043"/>
                    <a:pt x="2860" y="4990"/>
                  </a:cubicBezTo>
                  <a:cubicBezTo>
                    <a:pt x="2966" y="4791"/>
                    <a:pt x="3058" y="4646"/>
                    <a:pt x="3111" y="4553"/>
                  </a:cubicBezTo>
                  <a:cubicBezTo>
                    <a:pt x="3177" y="4460"/>
                    <a:pt x="3204" y="4394"/>
                    <a:pt x="3204" y="4355"/>
                  </a:cubicBezTo>
                  <a:cubicBezTo>
                    <a:pt x="3204" y="4302"/>
                    <a:pt x="3191" y="4262"/>
                    <a:pt x="3151" y="4249"/>
                  </a:cubicBezTo>
                  <a:cubicBezTo>
                    <a:pt x="3111" y="4235"/>
                    <a:pt x="3071" y="4222"/>
                    <a:pt x="3019" y="4222"/>
                  </a:cubicBezTo>
                  <a:cubicBezTo>
                    <a:pt x="2966" y="4222"/>
                    <a:pt x="2926" y="4235"/>
                    <a:pt x="2886" y="4275"/>
                  </a:cubicBezTo>
                  <a:cubicBezTo>
                    <a:pt x="2860" y="4302"/>
                    <a:pt x="2833" y="4328"/>
                    <a:pt x="2820" y="4355"/>
                  </a:cubicBezTo>
                  <a:lnTo>
                    <a:pt x="2648" y="4619"/>
                  </a:lnTo>
                  <a:cubicBezTo>
                    <a:pt x="2621" y="4659"/>
                    <a:pt x="2595" y="4699"/>
                    <a:pt x="2569" y="4712"/>
                  </a:cubicBezTo>
                  <a:cubicBezTo>
                    <a:pt x="2542" y="4725"/>
                    <a:pt x="2516" y="4738"/>
                    <a:pt x="2489" y="4738"/>
                  </a:cubicBezTo>
                  <a:lnTo>
                    <a:pt x="2251" y="4738"/>
                  </a:lnTo>
                  <a:cubicBezTo>
                    <a:pt x="2119" y="4738"/>
                    <a:pt x="1973" y="4738"/>
                    <a:pt x="1801" y="4725"/>
                  </a:cubicBezTo>
                  <a:lnTo>
                    <a:pt x="1271" y="4725"/>
                  </a:lnTo>
                  <a:cubicBezTo>
                    <a:pt x="1099" y="4725"/>
                    <a:pt x="941" y="4712"/>
                    <a:pt x="821" y="4712"/>
                  </a:cubicBezTo>
                  <a:cubicBezTo>
                    <a:pt x="941" y="4593"/>
                    <a:pt x="1073" y="4460"/>
                    <a:pt x="1232" y="4302"/>
                  </a:cubicBezTo>
                  <a:cubicBezTo>
                    <a:pt x="1377" y="4143"/>
                    <a:pt x="1536" y="3971"/>
                    <a:pt x="1682" y="3785"/>
                  </a:cubicBezTo>
                  <a:cubicBezTo>
                    <a:pt x="1841" y="3600"/>
                    <a:pt x="1999" y="3402"/>
                    <a:pt x="2145" y="3190"/>
                  </a:cubicBezTo>
                  <a:cubicBezTo>
                    <a:pt x="2291" y="2978"/>
                    <a:pt x="2436" y="2766"/>
                    <a:pt x="2542" y="2555"/>
                  </a:cubicBezTo>
                  <a:cubicBezTo>
                    <a:pt x="2661" y="2343"/>
                    <a:pt x="2754" y="2118"/>
                    <a:pt x="2833" y="1906"/>
                  </a:cubicBezTo>
                  <a:cubicBezTo>
                    <a:pt x="2899" y="1681"/>
                    <a:pt x="2939" y="1469"/>
                    <a:pt x="2939" y="1258"/>
                  </a:cubicBezTo>
                  <a:cubicBezTo>
                    <a:pt x="2939" y="1085"/>
                    <a:pt x="2913" y="927"/>
                    <a:pt x="2873" y="781"/>
                  </a:cubicBezTo>
                  <a:cubicBezTo>
                    <a:pt x="2833" y="622"/>
                    <a:pt x="2754" y="490"/>
                    <a:pt x="2648" y="371"/>
                  </a:cubicBezTo>
                  <a:cubicBezTo>
                    <a:pt x="2542" y="252"/>
                    <a:pt x="2423" y="172"/>
                    <a:pt x="2251" y="106"/>
                  </a:cubicBezTo>
                  <a:cubicBezTo>
                    <a:pt x="2092" y="27"/>
                    <a:pt x="1894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32265" y="887407"/>
              <a:ext cx="93683" cy="78318"/>
            </a:xfrm>
            <a:custGeom>
              <a:avLst/>
              <a:gdLst/>
              <a:ahLst/>
              <a:cxnLst/>
              <a:rect l="l" t="t" r="r" b="b"/>
              <a:pathLst>
                <a:path w="1695" h="1417" extrusionOk="0">
                  <a:moveTo>
                    <a:pt x="159" y="0"/>
                  </a:moveTo>
                  <a:cubicBezTo>
                    <a:pt x="93" y="0"/>
                    <a:pt x="53" y="27"/>
                    <a:pt x="27" y="66"/>
                  </a:cubicBezTo>
                  <a:cubicBezTo>
                    <a:pt x="14" y="106"/>
                    <a:pt x="0" y="146"/>
                    <a:pt x="0" y="186"/>
                  </a:cubicBezTo>
                  <a:cubicBezTo>
                    <a:pt x="0" y="225"/>
                    <a:pt x="14" y="278"/>
                    <a:pt x="40" y="318"/>
                  </a:cubicBezTo>
                  <a:cubicBezTo>
                    <a:pt x="66" y="358"/>
                    <a:pt x="106" y="384"/>
                    <a:pt x="159" y="384"/>
                  </a:cubicBezTo>
                  <a:lnTo>
                    <a:pt x="821" y="384"/>
                  </a:lnTo>
                  <a:cubicBezTo>
                    <a:pt x="953" y="371"/>
                    <a:pt x="1086" y="371"/>
                    <a:pt x="1205" y="371"/>
                  </a:cubicBezTo>
                  <a:lnTo>
                    <a:pt x="1522" y="371"/>
                  </a:lnTo>
                  <a:cubicBezTo>
                    <a:pt x="1589" y="371"/>
                    <a:pt x="1641" y="344"/>
                    <a:pt x="1668" y="291"/>
                  </a:cubicBezTo>
                  <a:cubicBezTo>
                    <a:pt x="1681" y="239"/>
                    <a:pt x="1694" y="199"/>
                    <a:pt x="1694" y="172"/>
                  </a:cubicBezTo>
                  <a:cubicBezTo>
                    <a:pt x="1694" y="119"/>
                    <a:pt x="1681" y="80"/>
                    <a:pt x="1655" y="53"/>
                  </a:cubicBezTo>
                  <a:cubicBezTo>
                    <a:pt x="1628" y="14"/>
                    <a:pt x="1602" y="0"/>
                    <a:pt x="1575" y="0"/>
                  </a:cubicBezTo>
                  <a:cubicBezTo>
                    <a:pt x="1469" y="0"/>
                    <a:pt x="1364" y="0"/>
                    <a:pt x="1231" y="14"/>
                  </a:cubicBezTo>
                  <a:lnTo>
                    <a:pt x="278" y="14"/>
                  </a:lnTo>
                  <a:cubicBezTo>
                    <a:pt x="225" y="0"/>
                    <a:pt x="186" y="0"/>
                    <a:pt x="159" y="0"/>
                  </a:cubicBezTo>
                  <a:close/>
                  <a:moveTo>
                    <a:pt x="159" y="1033"/>
                  </a:moveTo>
                  <a:cubicBezTo>
                    <a:pt x="93" y="1033"/>
                    <a:pt x="53" y="1059"/>
                    <a:pt x="27" y="1099"/>
                  </a:cubicBezTo>
                  <a:cubicBezTo>
                    <a:pt x="14" y="1139"/>
                    <a:pt x="0" y="1178"/>
                    <a:pt x="0" y="1218"/>
                  </a:cubicBezTo>
                  <a:cubicBezTo>
                    <a:pt x="0" y="1271"/>
                    <a:pt x="14" y="1311"/>
                    <a:pt x="40" y="1350"/>
                  </a:cubicBezTo>
                  <a:cubicBezTo>
                    <a:pt x="66" y="1390"/>
                    <a:pt x="106" y="1416"/>
                    <a:pt x="159" y="1416"/>
                  </a:cubicBezTo>
                  <a:lnTo>
                    <a:pt x="821" y="1416"/>
                  </a:lnTo>
                  <a:cubicBezTo>
                    <a:pt x="953" y="1416"/>
                    <a:pt x="1086" y="1403"/>
                    <a:pt x="1205" y="1403"/>
                  </a:cubicBezTo>
                  <a:lnTo>
                    <a:pt x="1522" y="1403"/>
                  </a:lnTo>
                  <a:cubicBezTo>
                    <a:pt x="1589" y="1403"/>
                    <a:pt x="1641" y="1390"/>
                    <a:pt x="1668" y="1337"/>
                  </a:cubicBezTo>
                  <a:cubicBezTo>
                    <a:pt x="1681" y="1284"/>
                    <a:pt x="1694" y="1231"/>
                    <a:pt x="1694" y="1205"/>
                  </a:cubicBezTo>
                  <a:cubicBezTo>
                    <a:pt x="1694" y="1165"/>
                    <a:pt x="1681" y="1125"/>
                    <a:pt x="1655" y="1086"/>
                  </a:cubicBezTo>
                  <a:cubicBezTo>
                    <a:pt x="1628" y="1046"/>
                    <a:pt x="1602" y="1033"/>
                    <a:pt x="1575" y="1033"/>
                  </a:cubicBezTo>
                  <a:cubicBezTo>
                    <a:pt x="1469" y="1033"/>
                    <a:pt x="1364" y="1033"/>
                    <a:pt x="1231" y="1046"/>
                  </a:cubicBezTo>
                  <a:lnTo>
                    <a:pt x="278" y="1046"/>
                  </a:lnTo>
                  <a:cubicBezTo>
                    <a:pt x="225" y="1046"/>
                    <a:pt x="186" y="1033"/>
                    <a:pt x="159" y="1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40539" y="770345"/>
              <a:ext cx="188029" cy="281711"/>
            </a:xfrm>
            <a:custGeom>
              <a:avLst/>
              <a:gdLst/>
              <a:ahLst/>
              <a:cxnLst/>
              <a:rect l="l" t="t" r="r" b="b"/>
              <a:pathLst>
                <a:path w="3402" h="5097" extrusionOk="0">
                  <a:moveTo>
                    <a:pt x="2528" y="609"/>
                  </a:moveTo>
                  <a:lnTo>
                    <a:pt x="2356" y="3190"/>
                  </a:lnTo>
                  <a:cubicBezTo>
                    <a:pt x="2210" y="3190"/>
                    <a:pt x="2038" y="3204"/>
                    <a:pt x="1853" y="3217"/>
                  </a:cubicBezTo>
                  <a:cubicBezTo>
                    <a:pt x="1668" y="3230"/>
                    <a:pt x="1496" y="3230"/>
                    <a:pt x="1324" y="3243"/>
                  </a:cubicBezTo>
                  <a:cubicBezTo>
                    <a:pt x="1165" y="3243"/>
                    <a:pt x="1019" y="3257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5" y="3257"/>
                    <a:pt x="622" y="3243"/>
                  </a:cubicBezTo>
                  <a:cubicBezTo>
                    <a:pt x="622" y="3230"/>
                    <a:pt x="622" y="3230"/>
                    <a:pt x="622" y="3217"/>
                  </a:cubicBezTo>
                  <a:cubicBezTo>
                    <a:pt x="622" y="3190"/>
                    <a:pt x="622" y="3164"/>
                    <a:pt x="649" y="3137"/>
                  </a:cubicBezTo>
                  <a:cubicBezTo>
                    <a:pt x="675" y="3124"/>
                    <a:pt x="688" y="3098"/>
                    <a:pt x="688" y="3084"/>
                  </a:cubicBezTo>
                  <a:lnTo>
                    <a:pt x="2528" y="609"/>
                  </a:lnTo>
                  <a:close/>
                  <a:moveTo>
                    <a:pt x="2713" y="1"/>
                  </a:moveTo>
                  <a:cubicBezTo>
                    <a:pt x="2634" y="1"/>
                    <a:pt x="2581" y="27"/>
                    <a:pt x="2515" y="80"/>
                  </a:cubicBezTo>
                  <a:cubicBezTo>
                    <a:pt x="2462" y="120"/>
                    <a:pt x="2422" y="159"/>
                    <a:pt x="2409" y="173"/>
                  </a:cubicBezTo>
                  <a:cubicBezTo>
                    <a:pt x="2263" y="358"/>
                    <a:pt x="2131" y="530"/>
                    <a:pt x="2012" y="689"/>
                  </a:cubicBezTo>
                  <a:cubicBezTo>
                    <a:pt x="1893" y="834"/>
                    <a:pt x="1774" y="993"/>
                    <a:pt x="1668" y="1126"/>
                  </a:cubicBezTo>
                  <a:lnTo>
                    <a:pt x="1350" y="1562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28" y="2396"/>
                    <a:pt x="582" y="2595"/>
                  </a:cubicBezTo>
                  <a:cubicBezTo>
                    <a:pt x="437" y="2807"/>
                    <a:pt x="265" y="3045"/>
                    <a:pt x="66" y="3309"/>
                  </a:cubicBezTo>
                  <a:cubicBezTo>
                    <a:pt x="40" y="3336"/>
                    <a:pt x="27" y="3362"/>
                    <a:pt x="13" y="3402"/>
                  </a:cubicBezTo>
                  <a:cubicBezTo>
                    <a:pt x="0" y="3415"/>
                    <a:pt x="0" y="3442"/>
                    <a:pt x="0" y="3468"/>
                  </a:cubicBezTo>
                  <a:cubicBezTo>
                    <a:pt x="0" y="3534"/>
                    <a:pt x="27" y="3574"/>
                    <a:pt x="80" y="3601"/>
                  </a:cubicBezTo>
                  <a:cubicBezTo>
                    <a:pt x="132" y="3640"/>
                    <a:pt x="185" y="3654"/>
                    <a:pt x="265" y="3654"/>
                  </a:cubicBezTo>
                  <a:cubicBezTo>
                    <a:pt x="344" y="3654"/>
                    <a:pt x="556" y="3654"/>
                    <a:pt x="900" y="3640"/>
                  </a:cubicBezTo>
                  <a:cubicBezTo>
                    <a:pt x="1231" y="3627"/>
                    <a:pt x="1721" y="3601"/>
                    <a:pt x="2343" y="3601"/>
                  </a:cubicBezTo>
                  <a:lnTo>
                    <a:pt x="2290" y="4554"/>
                  </a:lnTo>
                  <a:cubicBezTo>
                    <a:pt x="2290" y="4633"/>
                    <a:pt x="2263" y="4686"/>
                    <a:pt x="2197" y="4726"/>
                  </a:cubicBezTo>
                  <a:cubicBezTo>
                    <a:pt x="2144" y="4752"/>
                    <a:pt x="2078" y="4779"/>
                    <a:pt x="1985" y="4792"/>
                  </a:cubicBezTo>
                  <a:lnTo>
                    <a:pt x="1893" y="4792"/>
                  </a:lnTo>
                  <a:cubicBezTo>
                    <a:pt x="1853" y="4792"/>
                    <a:pt x="1800" y="4805"/>
                    <a:pt x="1747" y="4805"/>
                  </a:cubicBezTo>
                  <a:cubicBezTo>
                    <a:pt x="1694" y="4805"/>
                    <a:pt x="1641" y="4818"/>
                    <a:pt x="1575" y="4818"/>
                  </a:cubicBezTo>
                  <a:lnTo>
                    <a:pt x="1430" y="4818"/>
                  </a:lnTo>
                  <a:cubicBezTo>
                    <a:pt x="1390" y="4818"/>
                    <a:pt x="1350" y="4832"/>
                    <a:pt x="1310" y="4845"/>
                  </a:cubicBezTo>
                  <a:cubicBezTo>
                    <a:pt x="1271" y="4858"/>
                    <a:pt x="1244" y="4898"/>
                    <a:pt x="1244" y="4951"/>
                  </a:cubicBezTo>
                  <a:cubicBezTo>
                    <a:pt x="1244" y="5017"/>
                    <a:pt x="1271" y="5057"/>
                    <a:pt x="1324" y="5070"/>
                  </a:cubicBezTo>
                  <a:cubicBezTo>
                    <a:pt x="1377" y="5096"/>
                    <a:pt x="1416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0" y="5096"/>
                    <a:pt x="3163" y="5070"/>
                  </a:cubicBezTo>
                  <a:cubicBezTo>
                    <a:pt x="3216" y="5043"/>
                    <a:pt x="3230" y="5004"/>
                    <a:pt x="3230" y="4951"/>
                  </a:cubicBezTo>
                  <a:cubicBezTo>
                    <a:pt x="3230" y="4884"/>
                    <a:pt x="3216" y="4845"/>
                    <a:pt x="3163" y="4832"/>
                  </a:cubicBezTo>
                  <a:cubicBezTo>
                    <a:pt x="3124" y="4805"/>
                    <a:pt x="3057" y="4792"/>
                    <a:pt x="2965" y="4792"/>
                  </a:cubicBezTo>
                  <a:lnTo>
                    <a:pt x="2793" y="4792"/>
                  </a:lnTo>
                  <a:cubicBezTo>
                    <a:pt x="2740" y="4779"/>
                    <a:pt x="2713" y="4752"/>
                    <a:pt x="2713" y="4699"/>
                  </a:cubicBezTo>
                  <a:cubicBezTo>
                    <a:pt x="2713" y="4673"/>
                    <a:pt x="2713" y="4620"/>
                    <a:pt x="2713" y="4527"/>
                  </a:cubicBezTo>
                  <a:cubicBezTo>
                    <a:pt x="2727" y="4448"/>
                    <a:pt x="2727" y="4355"/>
                    <a:pt x="2727" y="4249"/>
                  </a:cubicBezTo>
                  <a:cubicBezTo>
                    <a:pt x="2740" y="4130"/>
                    <a:pt x="2740" y="4024"/>
                    <a:pt x="2753" y="3905"/>
                  </a:cubicBezTo>
                  <a:cubicBezTo>
                    <a:pt x="2753" y="3786"/>
                    <a:pt x="2766" y="3680"/>
                    <a:pt x="2766" y="3601"/>
                  </a:cubicBezTo>
                  <a:lnTo>
                    <a:pt x="3230" y="3601"/>
                  </a:lnTo>
                  <a:cubicBezTo>
                    <a:pt x="3256" y="3601"/>
                    <a:pt x="3296" y="3587"/>
                    <a:pt x="3335" y="3561"/>
                  </a:cubicBezTo>
                  <a:cubicBezTo>
                    <a:pt x="3388" y="3534"/>
                    <a:pt x="3402" y="3482"/>
                    <a:pt x="3402" y="3415"/>
                  </a:cubicBezTo>
                  <a:cubicBezTo>
                    <a:pt x="3402" y="3349"/>
                    <a:pt x="3388" y="3309"/>
                    <a:pt x="3349" y="3270"/>
                  </a:cubicBezTo>
                  <a:cubicBezTo>
                    <a:pt x="3309" y="3230"/>
                    <a:pt x="3256" y="3217"/>
                    <a:pt x="3190" y="3217"/>
                  </a:cubicBezTo>
                  <a:lnTo>
                    <a:pt x="2793" y="3190"/>
                  </a:lnTo>
                  <a:cubicBezTo>
                    <a:pt x="2793" y="3032"/>
                    <a:pt x="2793" y="2859"/>
                    <a:pt x="2806" y="2648"/>
                  </a:cubicBezTo>
                  <a:cubicBezTo>
                    <a:pt x="2806" y="2436"/>
                    <a:pt x="2819" y="2224"/>
                    <a:pt x="2832" y="1999"/>
                  </a:cubicBezTo>
                  <a:cubicBezTo>
                    <a:pt x="2846" y="1774"/>
                    <a:pt x="2859" y="1562"/>
                    <a:pt x="2872" y="1337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8" y="583"/>
                    <a:pt x="2952" y="437"/>
                    <a:pt x="2952" y="318"/>
                  </a:cubicBezTo>
                  <a:cubicBezTo>
                    <a:pt x="2965" y="212"/>
                    <a:pt x="2965" y="146"/>
                    <a:pt x="2965" y="133"/>
                  </a:cubicBezTo>
                  <a:cubicBezTo>
                    <a:pt x="2965" y="93"/>
                    <a:pt x="2938" y="54"/>
                    <a:pt x="2899" y="40"/>
                  </a:cubicBezTo>
                  <a:cubicBezTo>
                    <a:pt x="2846" y="14"/>
                    <a:pt x="2780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750361" y="2304005"/>
            <a:ext cx="595379" cy="434972"/>
            <a:chOff x="570141" y="1610117"/>
            <a:chExt cx="675952" cy="493837"/>
          </a:xfrm>
        </p:grpSpPr>
        <p:sp>
          <p:nvSpPr>
            <p:cNvPr id="35" name="Google Shape;35;p2"/>
            <p:cNvSpPr/>
            <p:nvPr/>
          </p:nvSpPr>
          <p:spPr>
            <a:xfrm>
              <a:off x="954157" y="1808371"/>
              <a:ext cx="250207" cy="292655"/>
            </a:xfrm>
            <a:custGeom>
              <a:avLst/>
              <a:gdLst/>
              <a:ahLst/>
              <a:cxnLst/>
              <a:rect l="l" t="t" r="r" b="b"/>
              <a:pathLst>
                <a:path w="4527" h="5295" extrusionOk="0">
                  <a:moveTo>
                    <a:pt x="2701" y="0"/>
                  </a:moveTo>
                  <a:cubicBezTo>
                    <a:pt x="2608" y="0"/>
                    <a:pt x="2555" y="14"/>
                    <a:pt x="2528" y="40"/>
                  </a:cubicBezTo>
                  <a:cubicBezTo>
                    <a:pt x="2502" y="53"/>
                    <a:pt x="2489" y="93"/>
                    <a:pt x="2489" y="146"/>
                  </a:cubicBezTo>
                  <a:cubicBezTo>
                    <a:pt x="2489" y="199"/>
                    <a:pt x="2502" y="239"/>
                    <a:pt x="2542" y="265"/>
                  </a:cubicBezTo>
                  <a:cubicBezTo>
                    <a:pt x="2595" y="292"/>
                    <a:pt x="2634" y="305"/>
                    <a:pt x="2701" y="305"/>
                  </a:cubicBezTo>
                  <a:cubicBezTo>
                    <a:pt x="2793" y="305"/>
                    <a:pt x="2846" y="305"/>
                    <a:pt x="2873" y="318"/>
                  </a:cubicBezTo>
                  <a:cubicBezTo>
                    <a:pt x="2912" y="318"/>
                    <a:pt x="2926" y="358"/>
                    <a:pt x="2926" y="397"/>
                  </a:cubicBezTo>
                  <a:cubicBezTo>
                    <a:pt x="2926" y="424"/>
                    <a:pt x="2912" y="477"/>
                    <a:pt x="2873" y="543"/>
                  </a:cubicBezTo>
                  <a:cubicBezTo>
                    <a:pt x="2846" y="609"/>
                    <a:pt x="2806" y="702"/>
                    <a:pt x="2753" y="808"/>
                  </a:cubicBezTo>
                  <a:cubicBezTo>
                    <a:pt x="2701" y="900"/>
                    <a:pt x="2648" y="1020"/>
                    <a:pt x="2581" y="1139"/>
                  </a:cubicBezTo>
                  <a:cubicBezTo>
                    <a:pt x="2515" y="1258"/>
                    <a:pt x="2462" y="1377"/>
                    <a:pt x="2396" y="1483"/>
                  </a:cubicBezTo>
                  <a:cubicBezTo>
                    <a:pt x="2330" y="1602"/>
                    <a:pt x="2277" y="1721"/>
                    <a:pt x="2224" y="1827"/>
                  </a:cubicBezTo>
                  <a:cubicBezTo>
                    <a:pt x="2171" y="1920"/>
                    <a:pt x="2131" y="2012"/>
                    <a:pt x="2092" y="2078"/>
                  </a:cubicBezTo>
                  <a:cubicBezTo>
                    <a:pt x="1959" y="1814"/>
                    <a:pt x="1827" y="1575"/>
                    <a:pt x="1721" y="1350"/>
                  </a:cubicBezTo>
                  <a:lnTo>
                    <a:pt x="1589" y="1086"/>
                  </a:lnTo>
                  <a:cubicBezTo>
                    <a:pt x="1536" y="993"/>
                    <a:pt x="1496" y="900"/>
                    <a:pt x="1456" y="834"/>
                  </a:cubicBezTo>
                  <a:cubicBezTo>
                    <a:pt x="1430" y="755"/>
                    <a:pt x="1403" y="689"/>
                    <a:pt x="1377" y="649"/>
                  </a:cubicBezTo>
                  <a:cubicBezTo>
                    <a:pt x="1364" y="596"/>
                    <a:pt x="1351" y="556"/>
                    <a:pt x="1351" y="543"/>
                  </a:cubicBezTo>
                  <a:cubicBezTo>
                    <a:pt x="1351" y="503"/>
                    <a:pt x="1377" y="477"/>
                    <a:pt x="1443" y="464"/>
                  </a:cubicBezTo>
                  <a:cubicBezTo>
                    <a:pt x="1496" y="450"/>
                    <a:pt x="1562" y="437"/>
                    <a:pt x="1628" y="437"/>
                  </a:cubicBezTo>
                  <a:cubicBezTo>
                    <a:pt x="1708" y="424"/>
                    <a:pt x="1774" y="411"/>
                    <a:pt x="1827" y="384"/>
                  </a:cubicBezTo>
                  <a:cubicBezTo>
                    <a:pt x="1893" y="371"/>
                    <a:pt x="1920" y="331"/>
                    <a:pt x="1920" y="278"/>
                  </a:cubicBezTo>
                  <a:cubicBezTo>
                    <a:pt x="1920" y="225"/>
                    <a:pt x="1906" y="186"/>
                    <a:pt x="1880" y="172"/>
                  </a:cubicBezTo>
                  <a:cubicBezTo>
                    <a:pt x="1853" y="146"/>
                    <a:pt x="1801" y="133"/>
                    <a:pt x="1721" y="133"/>
                  </a:cubicBezTo>
                  <a:lnTo>
                    <a:pt x="345" y="133"/>
                  </a:lnTo>
                  <a:cubicBezTo>
                    <a:pt x="212" y="133"/>
                    <a:pt x="133" y="186"/>
                    <a:pt x="133" y="278"/>
                  </a:cubicBezTo>
                  <a:cubicBezTo>
                    <a:pt x="133" y="331"/>
                    <a:pt x="159" y="371"/>
                    <a:pt x="199" y="397"/>
                  </a:cubicBezTo>
                  <a:cubicBezTo>
                    <a:pt x="252" y="411"/>
                    <a:pt x="305" y="424"/>
                    <a:pt x="358" y="424"/>
                  </a:cubicBezTo>
                  <a:cubicBezTo>
                    <a:pt x="503" y="424"/>
                    <a:pt x="623" y="437"/>
                    <a:pt x="715" y="464"/>
                  </a:cubicBezTo>
                  <a:cubicBezTo>
                    <a:pt x="808" y="490"/>
                    <a:pt x="874" y="543"/>
                    <a:pt x="914" y="622"/>
                  </a:cubicBezTo>
                  <a:lnTo>
                    <a:pt x="1880" y="2515"/>
                  </a:lnTo>
                  <a:lnTo>
                    <a:pt x="887" y="4514"/>
                  </a:lnTo>
                  <a:cubicBezTo>
                    <a:pt x="848" y="4593"/>
                    <a:pt x="808" y="4646"/>
                    <a:pt x="781" y="4686"/>
                  </a:cubicBezTo>
                  <a:cubicBezTo>
                    <a:pt x="742" y="4725"/>
                    <a:pt x="676" y="4752"/>
                    <a:pt x="596" y="4752"/>
                  </a:cubicBezTo>
                  <a:cubicBezTo>
                    <a:pt x="583" y="4752"/>
                    <a:pt x="556" y="4752"/>
                    <a:pt x="530" y="4765"/>
                  </a:cubicBezTo>
                  <a:cubicBezTo>
                    <a:pt x="490" y="4765"/>
                    <a:pt x="451" y="4765"/>
                    <a:pt x="411" y="4778"/>
                  </a:cubicBezTo>
                  <a:cubicBezTo>
                    <a:pt x="371" y="4778"/>
                    <a:pt x="331" y="4778"/>
                    <a:pt x="292" y="4792"/>
                  </a:cubicBezTo>
                  <a:lnTo>
                    <a:pt x="186" y="4792"/>
                  </a:lnTo>
                  <a:cubicBezTo>
                    <a:pt x="146" y="4792"/>
                    <a:pt x="106" y="4805"/>
                    <a:pt x="67" y="4818"/>
                  </a:cubicBezTo>
                  <a:cubicBezTo>
                    <a:pt x="14" y="4845"/>
                    <a:pt x="1" y="4871"/>
                    <a:pt x="1" y="4924"/>
                  </a:cubicBezTo>
                  <a:cubicBezTo>
                    <a:pt x="1" y="4977"/>
                    <a:pt x="27" y="5017"/>
                    <a:pt x="67" y="5043"/>
                  </a:cubicBezTo>
                  <a:cubicBezTo>
                    <a:pt x="120" y="5056"/>
                    <a:pt x="159" y="5070"/>
                    <a:pt x="199" y="5070"/>
                  </a:cubicBezTo>
                  <a:lnTo>
                    <a:pt x="1708" y="5070"/>
                  </a:lnTo>
                  <a:cubicBezTo>
                    <a:pt x="1787" y="5070"/>
                    <a:pt x="1840" y="5056"/>
                    <a:pt x="1880" y="5030"/>
                  </a:cubicBezTo>
                  <a:cubicBezTo>
                    <a:pt x="1906" y="5003"/>
                    <a:pt x="1920" y="4964"/>
                    <a:pt x="1920" y="4911"/>
                  </a:cubicBezTo>
                  <a:cubicBezTo>
                    <a:pt x="1920" y="4858"/>
                    <a:pt x="1893" y="4818"/>
                    <a:pt x="1853" y="4805"/>
                  </a:cubicBezTo>
                  <a:cubicBezTo>
                    <a:pt x="1814" y="4778"/>
                    <a:pt x="1761" y="4765"/>
                    <a:pt x="1708" y="4765"/>
                  </a:cubicBezTo>
                  <a:lnTo>
                    <a:pt x="1562" y="4765"/>
                  </a:lnTo>
                  <a:cubicBezTo>
                    <a:pt x="1523" y="4765"/>
                    <a:pt x="1483" y="4765"/>
                    <a:pt x="1443" y="4752"/>
                  </a:cubicBezTo>
                  <a:cubicBezTo>
                    <a:pt x="1403" y="4752"/>
                    <a:pt x="1364" y="4739"/>
                    <a:pt x="1351" y="4725"/>
                  </a:cubicBezTo>
                  <a:cubicBezTo>
                    <a:pt x="1324" y="4712"/>
                    <a:pt x="1311" y="4699"/>
                    <a:pt x="1311" y="4672"/>
                  </a:cubicBezTo>
                  <a:cubicBezTo>
                    <a:pt x="1311" y="4646"/>
                    <a:pt x="1324" y="4593"/>
                    <a:pt x="1364" y="4514"/>
                  </a:cubicBezTo>
                  <a:cubicBezTo>
                    <a:pt x="1403" y="4421"/>
                    <a:pt x="1456" y="4315"/>
                    <a:pt x="1509" y="4183"/>
                  </a:cubicBezTo>
                  <a:cubicBezTo>
                    <a:pt x="1576" y="4064"/>
                    <a:pt x="1642" y="3931"/>
                    <a:pt x="1708" y="3786"/>
                  </a:cubicBezTo>
                  <a:cubicBezTo>
                    <a:pt x="1774" y="3640"/>
                    <a:pt x="1840" y="3508"/>
                    <a:pt x="1893" y="3389"/>
                  </a:cubicBezTo>
                  <a:cubicBezTo>
                    <a:pt x="1959" y="3270"/>
                    <a:pt x="1999" y="3164"/>
                    <a:pt x="2039" y="3084"/>
                  </a:cubicBezTo>
                  <a:cubicBezTo>
                    <a:pt x="2078" y="3005"/>
                    <a:pt x="2105" y="2965"/>
                    <a:pt x="2105" y="2965"/>
                  </a:cubicBezTo>
                  <a:cubicBezTo>
                    <a:pt x="2290" y="3309"/>
                    <a:pt x="2449" y="3627"/>
                    <a:pt x="2595" y="3905"/>
                  </a:cubicBezTo>
                  <a:cubicBezTo>
                    <a:pt x="2661" y="4024"/>
                    <a:pt x="2714" y="4143"/>
                    <a:pt x="2780" y="4249"/>
                  </a:cubicBezTo>
                  <a:cubicBezTo>
                    <a:pt x="2833" y="4368"/>
                    <a:pt x="2886" y="4474"/>
                    <a:pt x="2939" y="4580"/>
                  </a:cubicBezTo>
                  <a:cubicBezTo>
                    <a:pt x="2992" y="4672"/>
                    <a:pt x="3031" y="4752"/>
                    <a:pt x="3058" y="4818"/>
                  </a:cubicBezTo>
                  <a:cubicBezTo>
                    <a:pt x="3084" y="4884"/>
                    <a:pt x="3098" y="4911"/>
                    <a:pt x="3098" y="4937"/>
                  </a:cubicBezTo>
                  <a:cubicBezTo>
                    <a:pt x="3098" y="4964"/>
                    <a:pt x="3071" y="4977"/>
                    <a:pt x="3031" y="4977"/>
                  </a:cubicBezTo>
                  <a:cubicBezTo>
                    <a:pt x="2992" y="4990"/>
                    <a:pt x="2939" y="5003"/>
                    <a:pt x="2886" y="5003"/>
                  </a:cubicBezTo>
                  <a:cubicBezTo>
                    <a:pt x="2833" y="5017"/>
                    <a:pt x="2793" y="5030"/>
                    <a:pt x="2740" y="5056"/>
                  </a:cubicBezTo>
                  <a:cubicBezTo>
                    <a:pt x="2701" y="5070"/>
                    <a:pt x="2687" y="5109"/>
                    <a:pt x="2687" y="5162"/>
                  </a:cubicBezTo>
                  <a:cubicBezTo>
                    <a:pt x="2687" y="5215"/>
                    <a:pt x="2701" y="5242"/>
                    <a:pt x="2727" y="5268"/>
                  </a:cubicBezTo>
                  <a:cubicBezTo>
                    <a:pt x="2753" y="5281"/>
                    <a:pt x="2806" y="5295"/>
                    <a:pt x="2873" y="5295"/>
                  </a:cubicBezTo>
                  <a:lnTo>
                    <a:pt x="4276" y="5295"/>
                  </a:lnTo>
                  <a:cubicBezTo>
                    <a:pt x="4342" y="5295"/>
                    <a:pt x="4408" y="5281"/>
                    <a:pt x="4448" y="5268"/>
                  </a:cubicBezTo>
                  <a:cubicBezTo>
                    <a:pt x="4501" y="5255"/>
                    <a:pt x="4527" y="5215"/>
                    <a:pt x="4527" y="5162"/>
                  </a:cubicBezTo>
                  <a:cubicBezTo>
                    <a:pt x="4527" y="5109"/>
                    <a:pt x="4501" y="5070"/>
                    <a:pt x="4461" y="5043"/>
                  </a:cubicBezTo>
                  <a:cubicBezTo>
                    <a:pt x="4408" y="5030"/>
                    <a:pt x="4355" y="5017"/>
                    <a:pt x="4276" y="5017"/>
                  </a:cubicBezTo>
                  <a:cubicBezTo>
                    <a:pt x="4077" y="5017"/>
                    <a:pt x="3905" y="5003"/>
                    <a:pt x="3773" y="4977"/>
                  </a:cubicBezTo>
                  <a:cubicBezTo>
                    <a:pt x="3640" y="4950"/>
                    <a:pt x="3561" y="4897"/>
                    <a:pt x="3508" y="4818"/>
                  </a:cubicBezTo>
                  <a:lnTo>
                    <a:pt x="2303" y="2515"/>
                  </a:lnTo>
                  <a:lnTo>
                    <a:pt x="3336" y="556"/>
                  </a:lnTo>
                  <a:cubicBezTo>
                    <a:pt x="3376" y="477"/>
                    <a:pt x="3415" y="424"/>
                    <a:pt x="3455" y="384"/>
                  </a:cubicBezTo>
                  <a:cubicBezTo>
                    <a:pt x="3481" y="345"/>
                    <a:pt x="3548" y="318"/>
                    <a:pt x="3640" y="318"/>
                  </a:cubicBezTo>
                  <a:cubicBezTo>
                    <a:pt x="3680" y="318"/>
                    <a:pt x="3733" y="305"/>
                    <a:pt x="3826" y="305"/>
                  </a:cubicBezTo>
                  <a:cubicBezTo>
                    <a:pt x="3918" y="305"/>
                    <a:pt x="4011" y="292"/>
                    <a:pt x="4090" y="278"/>
                  </a:cubicBezTo>
                  <a:cubicBezTo>
                    <a:pt x="4143" y="265"/>
                    <a:pt x="4183" y="252"/>
                    <a:pt x="4209" y="239"/>
                  </a:cubicBezTo>
                  <a:cubicBezTo>
                    <a:pt x="4262" y="212"/>
                    <a:pt x="4276" y="186"/>
                    <a:pt x="4276" y="133"/>
                  </a:cubicBezTo>
                  <a:cubicBezTo>
                    <a:pt x="4276" y="80"/>
                    <a:pt x="4262" y="40"/>
                    <a:pt x="4209" y="27"/>
                  </a:cubicBezTo>
                  <a:cubicBezTo>
                    <a:pt x="4183" y="14"/>
                    <a:pt x="4130" y="0"/>
                    <a:pt x="4077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0141" y="1610117"/>
              <a:ext cx="214337" cy="166142"/>
            </a:xfrm>
            <a:custGeom>
              <a:avLst/>
              <a:gdLst/>
              <a:ahLst/>
              <a:cxnLst/>
              <a:rect l="l" t="t" r="r" b="b"/>
              <a:pathLst>
                <a:path w="3878" h="3006" extrusionOk="0">
                  <a:moveTo>
                    <a:pt x="2263" y="1"/>
                  </a:moveTo>
                  <a:cubicBezTo>
                    <a:pt x="2065" y="1"/>
                    <a:pt x="1866" y="54"/>
                    <a:pt x="1681" y="160"/>
                  </a:cubicBezTo>
                  <a:cubicBezTo>
                    <a:pt x="1509" y="265"/>
                    <a:pt x="1363" y="411"/>
                    <a:pt x="1271" y="610"/>
                  </a:cubicBezTo>
                  <a:lnTo>
                    <a:pt x="1257" y="226"/>
                  </a:lnTo>
                  <a:cubicBezTo>
                    <a:pt x="1257" y="146"/>
                    <a:pt x="1244" y="93"/>
                    <a:pt x="1218" y="67"/>
                  </a:cubicBezTo>
                  <a:cubicBezTo>
                    <a:pt x="1191" y="40"/>
                    <a:pt x="1125" y="27"/>
                    <a:pt x="1019" y="27"/>
                  </a:cubicBezTo>
                  <a:cubicBezTo>
                    <a:pt x="821" y="27"/>
                    <a:pt x="649" y="27"/>
                    <a:pt x="529" y="40"/>
                  </a:cubicBezTo>
                  <a:cubicBezTo>
                    <a:pt x="397" y="40"/>
                    <a:pt x="291" y="54"/>
                    <a:pt x="212" y="67"/>
                  </a:cubicBezTo>
                  <a:cubicBezTo>
                    <a:pt x="132" y="80"/>
                    <a:pt x="79" y="107"/>
                    <a:pt x="53" y="133"/>
                  </a:cubicBezTo>
                  <a:cubicBezTo>
                    <a:pt x="13" y="160"/>
                    <a:pt x="0" y="199"/>
                    <a:pt x="0" y="239"/>
                  </a:cubicBezTo>
                  <a:cubicBezTo>
                    <a:pt x="0" y="265"/>
                    <a:pt x="13" y="279"/>
                    <a:pt x="40" y="305"/>
                  </a:cubicBezTo>
                  <a:cubicBezTo>
                    <a:pt x="66" y="305"/>
                    <a:pt x="106" y="318"/>
                    <a:pt x="146" y="332"/>
                  </a:cubicBezTo>
                  <a:cubicBezTo>
                    <a:pt x="185" y="332"/>
                    <a:pt x="225" y="332"/>
                    <a:pt x="265" y="345"/>
                  </a:cubicBezTo>
                  <a:lnTo>
                    <a:pt x="728" y="345"/>
                  </a:lnTo>
                  <a:cubicBezTo>
                    <a:pt x="794" y="345"/>
                    <a:pt x="834" y="411"/>
                    <a:pt x="834" y="543"/>
                  </a:cubicBezTo>
                  <a:cubicBezTo>
                    <a:pt x="834" y="570"/>
                    <a:pt x="834" y="649"/>
                    <a:pt x="821" y="782"/>
                  </a:cubicBezTo>
                  <a:cubicBezTo>
                    <a:pt x="821" y="914"/>
                    <a:pt x="821" y="1060"/>
                    <a:pt x="821" y="1218"/>
                  </a:cubicBezTo>
                  <a:cubicBezTo>
                    <a:pt x="821" y="1390"/>
                    <a:pt x="807" y="1549"/>
                    <a:pt x="807" y="1708"/>
                  </a:cubicBezTo>
                  <a:cubicBezTo>
                    <a:pt x="807" y="1854"/>
                    <a:pt x="807" y="1973"/>
                    <a:pt x="807" y="2039"/>
                  </a:cubicBezTo>
                  <a:cubicBezTo>
                    <a:pt x="807" y="2079"/>
                    <a:pt x="794" y="2105"/>
                    <a:pt x="794" y="2145"/>
                  </a:cubicBezTo>
                  <a:cubicBezTo>
                    <a:pt x="794" y="2184"/>
                    <a:pt x="781" y="2224"/>
                    <a:pt x="768" y="2251"/>
                  </a:cubicBezTo>
                  <a:cubicBezTo>
                    <a:pt x="754" y="2290"/>
                    <a:pt x="741" y="2317"/>
                    <a:pt x="715" y="2343"/>
                  </a:cubicBezTo>
                  <a:cubicBezTo>
                    <a:pt x="688" y="2357"/>
                    <a:pt x="662" y="2370"/>
                    <a:pt x="622" y="2370"/>
                  </a:cubicBezTo>
                  <a:lnTo>
                    <a:pt x="503" y="2370"/>
                  </a:lnTo>
                  <a:cubicBezTo>
                    <a:pt x="450" y="2370"/>
                    <a:pt x="410" y="2383"/>
                    <a:pt x="344" y="2409"/>
                  </a:cubicBezTo>
                  <a:cubicBezTo>
                    <a:pt x="304" y="2436"/>
                    <a:pt x="278" y="2489"/>
                    <a:pt x="278" y="2555"/>
                  </a:cubicBezTo>
                  <a:cubicBezTo>
                    <a:pt x="278" y="2634"/>
                    <a:pt x="304" y="2687"/>
                    <a:pt x="357" y="2701"/>
                  </a:cubicBezTo>
                  <a:cubicBezTo>
                    <a:pt x="410" y="2714"/>
                    <a:pt x="476" y="2727"/>
                    <a:pt x="543" y="2727"/>
                  </a:cubicBezTo>
                  <a:lnTo>
                    <a:pt x="1112" y="2727"/>
                  </a:lnTo>
                  <a:cubicBezTo>
                    <a:pt x="1244" y="2714"/>
                    <a:pt x="1363" y="2714"/>
                    <a:pt x="1469" y="2714"/>
                  </a:cubicBezTo>
                  <a:lnTo>
                    <a:pt x="1654" y="2714"/>
                  </a:lnTo>
                  <a:cubicBezTo>
                    <a:pt x="1747" y="2714"/>
                    <a:pt x="1800" y="2714"/>
                    <a:pt x="1840" y="2687"/>
                  </a:cubicBezTo>
                  <a:cubicBezTo>
                    <a:pt x="1879" y="2661"/>
                    <a:pt x="1906" y="2621"/>
                    <a:pt x="1906" y="2555"/>
                  </a:cubicBezTo>
                  <a:cubicBezTo>
                    <a:pt x="1906" y="2476"/>
                    <a:pt x="1879" y="2409"/>
                    <a:pt x="1826" y="2396"/>
                  </a:cubicBezTo>
                  <a:cubicBezTo>
                    <a:pt x="1787" y="2370"/>
                    <a:pt x="1734" y="2357"/>
                    <a:pt x="1654" y="2357"/>
                  </a:cubicBezTo>
                  <a:lnTo>
                    <a:pt x="1244" y="2357"/>
                  </a:lnTo>
                  <a:lnTo>
                    <a:pt x="1244" y="1668"/>
                  </a:lnTo>
                  <a:cubicBezTo>
                    <a:pt x="1244" y="1536"/>
                    <a:pt x="1257" y="1417"/>
                    <a:pt x="1271" y="1298"/>
                  </a:cubicBezTo>
                  <a:cubicBezTo>
                    <a:pt x="1297" y="1165"/>
                    <a:pt x="1337" y="1060"/>
                    <a:pt x="1376" y="954"/>
                  </a:cubicBezTo>
                  <a:cubicBezTo>
                    <a:pt x="1456" y="808"/>
                    <a:pt x="1549" y="662"/>
                    <a:pt x="1681" y="557"/>
                  </a:cubicBezTo>
                  <a:cubicBezTo>
                    <a:pt x="1813" y="437"/>
                    <a:pt x="1972" y="371"/>
                    <a:pt x="2144" y="371"/>
                  </a:cubicBezTo>
                  <a:cubicBezTo>
                    <a:pt x="2276" y="371"/>
                    <a:pt x="2396" y="411"/>
                    <a:pt x="2462" y="490"/>
                  </a:cubicBezTo>
                  <a:cubicBezTo>
                    <a:pt x="2554" y="570"/>
                    <a:pt x="2607" y="676"/>
                    <a:pt x="2647" y="808"/>
                  </a:cubicBezTo>
                  <a:cubicBezTo>
                    <a:pt x="2700" y="927"/>
                    <a:pt x="2726" y="1086"/>
                    <a:pt x="2740" y="1258"/>
                  </a:cubicBezTo>
                  <a:cubicBezTo>
                    <a:pt x="2753" y="1430"/>
                    <a:pt x="2766" y="1615"/>
                    <a:pt x="2766" y="1801"/>
                  </a:cubicBezTo>
                  <a:cubicBezTo>
                    <a:pt x="2766" y="1814"/>
                    <a:pt x="2766" y="1880"/>
                    <a:pt x="2753" y="1986"/>
                  </a:cubicBezTo>
                  <a:cubicBezTo>
                    <a:pt x="2753" y="2105"/>
                    <a:pt x="2753" y="2251"/>
                    <a:pt x="2740" y="2409"/>
                  </a:cubicBezTo>
                  <a:cubicBezTo>
                    <a:pt x="2740" y="2502"/>
                    <a:pt x="2713" y="2568"/>
                    <a:pt x="2687" y="2595"/>
                  </a:cubicBezTo>
                  <a:cubicBezTo>
                    <a:pt x="2647" y="2621"/>
                    <a:pt x="2581" y="2634"/>
                    <a:pt x="2475" y="2648"/>
                  </a:cubicBezTo>
                  <a:cubicBezTo>
                    <a:pt x="2449" y="2661"/>
                    <a:pt x="2409" y="2674"/>
                    <a:pt x="2369" y="2701"/>
                  </a:cubicBezTo>
                  <a:cubicBezTo>
                    <a:pt x="2329" y="2727"/>
                    <a:pt x="2303" y="2767"/>
                    <a:pt x="2303" y="2833"/>
                  </a:cubicBezTo>
                  <a:cubicBezTo>
                    <a:pt x="2303" y="2899"/>
                    <a:pt x="2329" y="2939"/>
                    <a:pt x="2369" y="2965"/>
                  </a:cubicBezTo>
                  <a:cubicBezTo>
                    <a:pt x="2409" y="2992"/>
                    <a:pt x="2462" y="3005"/>
                    <a:pt x="2515" y="3005"/>
                  </a:cubicBezTo>
                  <a:cubicBezTo>
                    <a:pt x="2528" y="3005"/>
                    <a:pt x="2594" y="3005"/>
                    <a:pt x="2700" y="2992"/>
                  </a:cubicBezTo>
                  <a:lnTo>
                    <a:pt x="3653" y="2992"/>
                  </a:lnTo>
                  <a:cubicBezTo>
                    <a:pt x="3706" y="2992"/>
                    <a:pt x="3759" y="2979"/>
                    <a:pt x="3812" y="2965"/>
                  </a:cubicBezTo>
                  <a:cubicBezTo>
                    <a:pt x="3851" y="2939"/>
                    <a:pt x="3878" y="2899"/>
                    <a:pt x="3878" y="2833"/>
                  </a:cubicBezTo>
                  <a:cubicBezTo>
                    <a:pt x="3878" y="2793"/>
                    <a:pt x="3865" y="2754"/>
                    <a:pt x="3838" y="2727"/>
                  </a:cubicBezTo>
                  <a:cubicBezTo>
                    <a:pt x="3812" y="2701"/>
                    <a:pt x="3785" y="2687"/>
                    <a:pt x="3746" y="2674"/>
                  </a:cubicBezTo>
                  <a:cubicBezTo>
                    <a:pt x="3706" y="2648"/>
                    <a:pt x="3666" y="2648"/>
                    <a:pt x="3626" y="2634"/>
                  </a:cubicBezTo>
                  <a:lnTo>
                    <a:pt x="3203" y="2634"/>
                  </a:lnTo>
                  <a:lnTo>
                    <a:pt x="3203" y="1205"/>
                  </a:lnTo>
                  <a:cubicBezTo>
                    <a:pt x="3203" y="954"/>
                    <a:pt x="3163" y="755"/>
                    <a:pt x="3110" y="596"/>
                  </a:cubicBezTo>
                  <a:cubicBezTo>
                    <a:pt x="3044" y="437"/>
                    <a:pt x="2965" y="318"/>
                    <a:pt x="2872" y="226"/>
                  </a:cubicBezTo>
                  <a:cubicBezTo>
                    <a:pt x="2779" y="146"/>
                    <a:pt x="2674" y="80"/>
                    <a:pt x="2554" y="54"/>
                  </a:cubicBezTo>
                  <a:cubicBezTo>
                    <a:pt x="2449" y="14"/>
                    <a:pt x="2356" y="1"/>
                    <a:pt x="2263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11815" y="1689153"/>
              <a:ext cx="634279" cy="414801"/>
            </a:xfrm>
            <a:custGeom>
              <a:avLst/>
              <a:gdLst/>
              <a:ahLst/>
              <a:cxnLst/>
              <a:rect l="l" t="t" r="r" b="b"/>
              <a:pathLst>
                <a:path w="11476" h="7505" extrusionOk="0">
                  <a:moveTo>
                    <a:pt x="4633" y="0"/>
                  </a:moveTo>
                  <a:cubicBezTo>
                    <a:pt x="4527" y="0"/>
                    <a:pt x="4474" y="53"/>
                    <a:pt x="4421" y="172"/>
                  </a:cubicBezTo>
                  <a:lnTo>
                    <a:pt x="3428" y="6234"/>
                  </a:lnTo>
                  <a:lnTo>
                    <a:pt x="2595" y="3031"/>
                  </a:lnTo>
                  <a:cubicBezTo>
                    <a:pt x="2542" y="2925"/>
                    <a:pt x="2489" y="2872"/>
                    <a:pt x="2383" y="2872"/>
                  </a:cubicBezTo>
                  <a:lnTo>
                    <a:pt x="225" y="2872"/>
                  </a:lnTo>
                  <a:cubicBezTo>
                    <a:pt x="120" y="2872"/>
                    <a:pt x="0" y="2978"/>
                    <a:pt x="0" y="3097"/>
                  </a:cubicBezTo>
                  <a:cubicBezTo>
                    <a:pt x="0" y="3203"/>
                    <a:pt x="120" y="3309"/>
                    <a:pt x="225" y="3309"/>
                  </a:cubicBezTo>
                  <a:lnTo>
                    <a:pt x="2211" y="3309"/>
                  </a:lnTo>
                  <a:lnTo>
                    <a:pt x="3256" y="7332"/>
                  </a:lnTo>
                  <a:cubicBezTo>
                    <a:pt x="3309" y="7452"/>
                    <a:pt x="3375" y="7504"/>
                    <a:pt x="3481" y="7504"/>
                  </a:cubicBezTo>
                  <a:cubicBezTo>
                    <a:pt x="3587" y="7504"/>
                    <a:pt x="3706" y="7399"/>
                    <a:pt x="3706" y="7332"/>
                  </a:cubicBezTo>
                  <a:lnTo>
                    <a:pt x="4858" y="450"/>
                  </a:lnTo>
                  <a:lnTo>
                    <a:pt x="11250" y="450"/>
                  </a:lnTo>
                  <a:cubicBezTo>
                    <a:pt x="11370" y="450"/>
                    <a:pt x="11475" y="331"/>
                    <a:pt x="11475" y="225"/>
                  </a:cubicBezTo>
                  <a:cubicBezTo>
                    <a:pt x="11475" y="119"/>
                    <a:pt x="11370" y="0"/>
                    <a:pt x="11250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7960231" y="1780188"/>
            <a:ext cx="563833" cy="258403"/>
            <a:chOff x="6301529" y="2700815"/>
            <a:chExt cx="640137" cy="293373"/>
          </a:xfrm>
        </p:grpSpPr>
        <p:sp>
          <p:nvSpPr>
            <p:cNvPr id="39" name="Google Shape;39;p2"/>
            <p:cNvSpPr/>
            <p:nvPr/>
          </p:nvSpPr>
          <p:spPr>
            <a:xfrm>
              <a:off x="6301529" y="2703026"/>
              <a:ext cx="188802" cy="281656"/>
            </a:xfrm>
            <a:custGeom>
              <a:avLst/>
              <a:gdLst/>
              <a:ahLst/>
              <a:cxnLst/>
              <a:rect l="l" t="t" r="r" b="b"/>
              <a:pathLst>
                <a:path w="3416" h="5096" extrusionOk="0">
                  <a:moveTo>
                    <a:pt x="2528" y="609"/>
                  </a:moveTo>
                  <a:lnTo>
                    <a:pt x="2356" y="3177"/>
                  </a:lnTo>
                  <a:cubicBezTo>
                    <a:pt x="2211" y="3190"/>
                    <a:pt x="2039" y="3203"/>
                    <a:pt x="1853" y="3216"/>
                  </a:cubicBezTo>
                  <a:cubicBezTo>
                    <a:pt x="1668" y="3216"/>
                    <a:pt x="1496" y="3229"/>
                    <a:pt x="1324" y="3243"/>
                  </a:cubicBezTo>
                  <a:cubicBezTo>
                    <a:pt x="1165" y="3243"/>
                    <a:pt x="1020" y="3243"/>
                    <a:pt x="901" y="3256"/>
                  </a:cubicBezTo>
                  <a:lnTo>
                    <a:pt x="702" y="3256"/>
                  </a:lnTo>
                  <a:cubicBezTo>
                    <a:pt x="662" y="3256"/>
                    <a:pt x="636" y="3256"/>
                    <a:pt x="623" y="3243"/>
                  </a:cubicBezTo>
                  <a:cubicBezTo>
                    <a:pt x="623" y="3229"/>
                    <a:pt x="623" y="3216"/>
                    <a:pt x="623" y="3203"/>
                  </a:cubicBezTo>
                  <a:cubicBezTo>
                    <a:pt x="623" y="3177"/>
                    <a:pt x="623" y="3163"/>
                    <a:pt x="649" y="3137"/>
                  </a:cubicBezTo>
                  <a:cubicBezTo>
                    <a:pt x="676" y="3110"/>
                    <a:pt x="689" y="3097"/>
                    <a:pt x="689" y="3084"/>
                  </a:cubicBezTo>
                  <a:lnTo>
                    <a:pt x="2528" y="609"/>
                  </a:lnTo>
                  <a:close/>
                  <a:moveTo>
                    <a:pt x="2714" y="0"/>
                  </a:moveTo>
                  <a:cubicBezTo>
                    <a:pt x="2648" y="0"/>
                    <a:pt x="2581" y="27"/>
                    <a:pt x="2515" y="66"/>
                  </a:cubicBezTo>
                  <a:cubicBezTo>
                    <a:pt x="2462" y="119"/>
                    <a:pt x="2423" y="146"/>
                    <a:pt x="2409" y="172"/>
                  </a:cubicBezTo>
                  <a:cubicBezTo>
                    <a:pt x="2264" y="357"/>
                    <a:pt x="2131" y="530"/>
                    <a:pt x="2012" y="688"/>
                  </a:cubicBezTo>
                  <a:cubicBezTo>
                    <a:pt x="1893" y="834"/>
                    <a:pt x="1774" y="980"/>
                    <a:pt x="1668" y="1125"/>
                  </a:cubicBezTo>
                  <a:lnTo>
                    <a:pt x="1351" y="1562"/>
                  </a:lnTo>
                  <a:cubicBezTo>
                    <a:pt x="1245" y="1707"/>
                    <a:pt x="1126" y="1866"/>
                    <a:pt x="993" y="2038"/>
                  </a:cubicBezTo>
                  <a:cubicBezTo>
                    <a:pt x="874" y="2197"/>
                    <a:pt x="728" y="2396"/>
                    <a:pt x="583" y="2594"/>
                  </a:cubicBezTo>
                  <a:cubicBezTo>
                    <a:pt x="437" y="2806"/>
                    <a:pt x="265" y="3031"/>
                    <a:pt x="67" y="3296"/>
                  </a:cubicBezTo>
                  <a:cubicBezTo>
                    <a:pt x="40" y="3335"/>
                    <a:pt x="27" y="3362"/>
                    <a:pt x="14" y="3388"/>
                  </a:cubicBezTo>
                  <a:cubicBezTo>
                    <a:pt x="1" y="3415"/>
                    <a:pt x="1" y="3441"/>
                    <a:pt x="1" y="3468"/>
                  </a:cubicBezTo>
                  <a:cubicBezTo>
                    <a:pt x="1" y="3521"/>
                    <a:pt x="27" y="3574"/>
                    <a:pt x="80" y="3600"/>
                  </a:cubicBezTo>
                  <a:cubicBezTo>
                    <a:pt x="133" y="3640"/>
                    <a:pt x="186" y="3653"/>
                    <a:pt x="265" y="3653"/>
                  </a:cubicBezTo>
                  <a:cubicBezTo>
                    <a:pt x="345" y="3653"/>
                    <a:pt x="570" y="3640"/>
                    <a:pt x="901" y="3627"/>
                  </a:cubicBezTo>
                  <a:cubicBezTo>
                    <a:pt x="1231" y="3613"/>
                    <a:pt x="1721" y="3600"/>
                    <a:pt x="2343" y="3587"/>
                  </a:cubicBezTo>
                  <a:lnTo>
                    <a:pt x="2343" y="3587"/>
                  </a:lnTo>
                  <a:lnTo>
                    <a:pt x="2290" y="4540"/>
                  </a:lnTo>
                  <a:cubicBezTo>
                    <a:pt x="2290" y="4632"/>
                    <a:pt x="2264" y="4685"/>
                    <a:pt x="2211" y="4725"/>
                  </a:cubicBezTo>
                  <a:cubicBezTo>
                    <a:pt x="2158" y="4752"/>
                    <a:pt x="2078" y="4778"/>
                    <a:pt x="1986" y="4778"/>
                  </a:cubicBezTo>
                  <a:cubicBezTo>
                    <a:pt x="1973" y="4778"/>
                    <a:pt x="1946" y="4778"/>
                    <a:pt x="1893" y="4791"/>
                  </a:cubicBezTo>
                  <a:cubicBezTo>
                    <a:pt x="1853" y="4791"/>
                    <a:pt x="1801" y="4791"/>
                    <a:pt x="1748" y="4804"/>
                  </a:cubicBezTo>
                  <a:cubicBezTo>
                    <a:pt x="1695" y="4804"/>
                    <a:pt x="1642" y="4804"/>
                    <a:pt x="1576" y="4818"/>
                  </a:cubicBezTo>
                  <a:lnTo>
                    <a:pt x="1430" y="4818"/>
                  </a:lnTo>
                  <a:cubicBezTo>
                    <a:pt x="1390" y="4818"/>
                    <a:pt x="1351" y="4831"/>
                    <a:pt x="1311" y="4844"/>
                  </a:cubicBezTo>
                  <a:cubicBezTo>
                    <a:pt x="1271" y="4857"/>
                    <a:pt x="1245" y="4897"/>
                    <a:pt x="1245" y="4950"/>
                  </a:cubicBezTo>
                  <a:cubicBezTo>
                    <a:pt x="1245" y="5003"/>
                    <a:pt x="1271" y="5056"/>
                    <a:pt x="1324" y="5069"/>
                  </a:cubicBezTo>
                  <a:cubicBezTo>
                    <a:pt x="1377" y="5082"/>
                    <a:pt x="1417" y="5096"/>
                    <a:pt x="1456" y="5096"/>
                  </a:cubicBezTo>
                  <a:lnTo>
                    <a:pt x="2965" y="5096"/>
                  </a:lnTo>
                  <a:cubicBezTo>
                    <a:pt x="3045" y="5096"/>
                    <a:pt x="3111" y="5082"/>
                    <a:pt x="3164" y="5069"/>
                  </a:cubicBezTo>
                  <a:cubicBezTo>
                    <a:pt x="3217" y="5043"/>
                    <a:pt x="3230" y="5003"/>
                    <a:pt x="3230" y="4937"/>
                  </a:cubicBezTo>
                  <a:cubicBezTo>
                    <a:pt x="3230" y="4884"/>
                    <a:pt x="3217" y="4844"/>
                    <a:pt x="3164" y="4818"/>
                  </a:cubicBezTo>
                  <a:cubicBezTo>
                    <a:pt x="3124" y="4804"/>
                    <a:pt x="3058" y="4791"/>
                    <a:pt x="2965" y="4791"/>
                  </a:cubicBezTo>
                  <a:cubicBezTo>
                    <a:pt x="2912" y="4791"/>
                    <a:pt x="2859" y="4791"/>
                    <a:pt x="2793" y="4778"/>
                  </a:cubicBezTo>
                  <a:cubicBezTo>
                    <a:pt x="2740" y="4778"/>
                    <a:pt x="2714" y="4738"/>
                    <a:pt x="2714" y="4699"/>
                  </a:cubicBezTo>
                  <a:cubicBezTo>
                    <a:pt x="2714" y="4672"/>
                    <a:pt x="2714" y="4619"/>
                    <a:pt x="2714" y="4527"/>
                  </a:cubicBezTo>
                  <a:cubicBezTo>
                    <a:pt x="2727" y="4447"/>
                    <a:pt x="2727" y="4341"/>
                    <a:pt x="2727" y="4235"/>
                  </a:cubicBezTo>
                  <a:cubicBezTo>
                    <a:pt x="2740" y="4129"/>
                    <a:pt x="2740" y="4010"/>
                    <a:pt x="2753" y="3904"/>
                  </a:cubicBezTo>
                  <a:cubicBezTo>
                    <a:pt x="2753" y="3785"/>
                    <a:pt x="2767" y="3679"/>
                    <a:pt x="2767" y="3587"/>
                  </a:cubicBezTo>
                  <a:lnTo>
                    <a:pt x="3230" y="3587"/>
                  </a:lnTo>
                  <a:cubicBezTo>
                    <a:pt x="3256" y="3587"/>
                    <a:pt x="3296" y="3574"/>
                    <a:pt x="3336" y="3547"/>
                  </a:cubicBezTo>
                  <a:cubicBezTo>
                    <a:pt x="3389" y="3534"/>
                    <a:pt x="3415" y="3481"/>
                    <a:pt x="3415" y="3415"/>
                  </a:cubicBezTo>
                  <a:cubicBezTo>
                    <a:pt x="3415" y="3349"/>
                    <a:pt x="3389" y="3296"/>
                    <a:pt x="3349" y="3269"/>
                  </a:cubicBezTo>
                  <a:cubicBezTo>
                    <a:pt x="3309" y="3229"/>
                    <a:pt x="3256" y="3216"/>
                    <a:pt x="3190" y="3203"/>
                  </a:cubicBezTo>
                  <a:lnTo>
                    <a:pt x="2793" y="3177"/>
                  </a:lnTo>
                  <a:cubicBezTo>
                    <a:pt x="2793" y="3031"/>
                    <a:pt x="2793" y="2846"/>
                    <a:pt x="2806" y="2647"/>
                  </a:cubicBezTo>
                  <a:cubicBezTo>
                    <a:pt x="2806" y="2435"/>
                    <a:pt x="2820" y="2224"/>
                    <a:pt x="2833" y="1999"/>
                  </a:cubicBezTo>
                  <a:cubicBezTo>
                    <a:pt x="2846" y="1774"/>
                    <a:pt x="2859" y="1549"/>
                    <a:pt x="2873" y="1337"/>
                  </a:cubicBezTo>
                  <a:cubicBezTo>
                    <a:pt x="2899" y="1112"/>
                    <a:pt x="2912" y="927"/>
                    <a:pt x="2926" y="755"/>
                  </a:cubicBezTo>
                  <a:cubicBezTo>
                    <a:pt x="2939" y="569"/>
                    <a:pt x="2952" y="424"/>
                    <a:pt x="2952" y="318"/>
                  </a:cubicBezTo>
                  <a:cubicBezTo>
                    <a:pt x="2965" y="199"/>
                    <a:pt x="2965" y="146"/>
                    <a:pt x="2965" y="132"/>
                  </a:cubicBezTo>
                  <a:cubicBezTo>
                    <a:pt x="2965" y="93"/>
                    <a:pt x="2952" y="53"/>
                    <a:pt x="2899" y="40"/>
                  </a:cubicBezTo>
                  <a:cubicBezTo>
                    <a:pt x="2846" y="13"/>
                    <a:pt x="2780" y="0"/>
                    <a:pt x="2714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504149" y="2700815"/>
              <a:ext cx="177804" cy="287515"/>
            </a:xfrm>
            <a:custGeom>
              <a:avLst/>
              <a:gdLst/>
              <a:ahLst/>
              <a:cxnLst/>
              <a:rect l="l" t="t" r="r" b="b"/>
              <a:pathLst>
                <a:path w="3217" h="5202" extrusionOk="0">
                  <a:moveTo>
                    <a:pt x="1668" y="0"/>
                  </a:moveTo>
                  <a:cubicBezTo>
                    <a:pt x="1417" y="0"/>
                    <a:pt x="1192" y="53"/>
                    <a:pt x="1007" y="159"/>
                  </a:cubicBezTo>
                  <a:cubicBezTo>
                    <a:pt x="808" y="265"/>
                    <a:pt x="649" y="384"/>
                    <a:pt x="517" y="530"/>
                  </a:cubicBezTo>
                  <a:cubicBezTo>
                    <a:pt x="385" y="662"/>
                    <a:pt x="279" y="808"/>
                    <a:pt x="212" y="967"/>
                  </a:cubicBezTo>
                  <a:cubicBezTo>
                    <a:pt x="146" y="1112"/>
                    <a:pt x="120" y="1231"/>
                    <a:pt x="120" y="1337"/>
                  </a:cubicBezTo>
                  <a:cubicBezTo>
                    <a:pt x="120" y="1350"/>
                    <a:pt x="120" y="1377"/>
                    <a:pt x="120" y="1417"/>
                  </a:cubicBezTo>
                  <a:cubicBezTo>
                    <a:pt x="120" y="1456"/>
                    <a:pt x="133" y="1509"/>
                    <a:pt x="146" y="1549"/>
                  </a:cubicBezTo>
                  <a:cubicBezTo>
                    <a:pt x="173" y="1589"/>
                    <a:pt x="199" y="1628"/>
                    <a:pt x="239" y="1655"/>
                  </a:cubicBezTo>
                  <a:cubicBezTo>
                    <a:pt x="279" y="1695"/>
                    <a:pt x="332" y="1708"/>
                    <a:pt x="398" y="1708"/>
                  </a:cubicBezTo>
                  <a:cubicBezTo>
                    <a:pt x="504" y="1708"/>
                    <a:pt x="583" y="1681"/>
                    <a:pt x="649" y="1628"/>
                  </a:cubicBezTo>
                  <a:cubicBezTo>
                    <a:pt x="715" y="1575"/>
                    <a:pt x="742" y="1509"/>
                    <a:pt x="742" y="1417"/>
                  </a:cubicBezTo>
                  <a:cubicBezTo>
                    <a:pt x="742" y="1377"/>
                    <a:pt x="729" y="1350"/>
                    <a:pt x="715" y="1324"/>
                  </a:cubicBezTo>
                  <a:cubicBezTo>
                    <a:pt x="702" y="1297"/>
                    <a:pt x="689" y="1271"/>
                    <a:pt x="662" y="1258"/>
                  </a:cubicBezTo>
                  <a:lnTo>
                    <a:pt x="623" y="1192"/>
                  </a:lnTo>
                  <a:cubicBezTo>
                    <a:pt x="610" y="1165"/>
                    <a:pt x="596" y="1139"/>
                    <a:pt x="596" y="1112"/>
                  </a:cubicBezTo>
                  <a:cubicBezTo>
                    <a:pt x="596" y="1072"/>
                    <a:pt x="623" y="1020"/>
                    <a:pt x="662" y="940"/>
                  </a:cubicBezTo>
                  <a:cubicBezTo>
                    <a:pt x="715" y="861"/>
                    <a:pt x="782" y="781"/>
                    <a:pt x="874" y="702"/>
                  </a:cubicBezTo>
                  <a:cubicBezTo>
                    <a:pt x="954" y="609"/>
                    <a:pt x="1060" y="543"/>
                    <a:pt x="1192" y="477"/>
                  </a:cubicBezTo>
                  <a:cubicBezTo>
                    <a:pt x="1311" y="411"/>
                    <a:pt x="1457" y="384"/>
                    <a:pt x="1602" y="384"/>
                  </a:cubicBezTo>
                  <a:cubicBezTo>
                    <a:pt x="1774" y="384"/>
                    <a:pt x="1907" y="411"/>
                    <a:pt x="2012" y="464"/>
                  </a:cubicBezTo>
                  <a:cubicBezTo>
                    <a:pt x="2132" y="517"/>
                    <a:pt x="2224" y="596"/>
                    <a:pt x="2290" y="675"/>
                  </a:cubicBezTo>
                  <a:cubicBezTo>
                    <a:pt x="2357" y="768"/>
                    <a:pt x="2410" y="861"/>
                    <a:pt x="2436" y="967"/>
                  </a:cubicBezTo>
                  <a:cubicBezTo>
                    <a:pt x="2462" y="1059"/>
                    <a:pt x="2489" y="1165"/>
                    <a:pt x="2489" y="1258"/>
                  </a:cubicBezTo>
                  <a:cubicBezTo>
                    <a:pt x="2489" y="1470"/>
                    <a:pt x="2449" y="1681"/>
                    <a:pt x="2370" y="1906"/>
                  </a:cubicBezTo>
                  <a:cubicBezTo>
                    <a:pt x="2290" y="2131"/>
                    <a:pt x="2198" y="2370"/>
                    <a:pt x="2065" y="2595"/>
                  </a:cubicBezTo>
                  <a:cubicBezTo>
                    <a:pt x="1946" y="2833"/>
                    <a:pt x="1801" y="3058"/>
                    <a:pt x="1629" y="3296"/>
                  </a:cubicBezTo>
                  <a:cubicBezTo>
                    <a:pt x="1470" y="3521"/>
                    <a:pt x="1298" y="3733"/>
                    <a:pt x="1126" y="3931"/>
                  </a:cubicBezTo>
                  <a:cubicBezTo>
                    <a:pt x="954" y="4130"/>
                    <a:pt x="782" y="4315"/>
                    <a:pt x="610" y="4487"/>
                  </a:cubicBezTo>
                  <a:cubicBezTo>
                    <a:pt x="437" y="4646"/>
                    <a:pt x="279" y="4778"/>
                    <a:pt x="133" y="4884"/>
                  </a:cubicBezTo>
                  <a:cubicBezTo>
                    <a:pt x="93" y="4924"/>
                    <a:pt x="67" y="4950"/>
                    <a:pt x="40" y="4964"/>
                  </a:cubicBezTo>
                  <a:cubicBezTo>
                    <a:pt x="14" y="4990"/>
                    <a:pt x="1" y="5017"/>
                    <a:pt x="1" y="5043"/>
                  </a:cubicBezTo>
                  <a:cubicBezTo>
                    <a:pt x="1" y="5083"/>
                    <a:pt x="14" y="5109"/>
                    <a:pt x="40" y="5149"/>
                  </a:cubicBezTo>
                  <a:cubicBezTo>
                    <a:pt x="67" y="5189"/>
                    <a:pt x="120" y="5202"/>
                    <a:pt x="186" y="5202"/>
                  </a:cubicBezTo>
                  <a:cubicBezTo>
                    <a:pt x="239" y="5202"/>
                    <a:pt x="292" y="5189"/>
                    <a:pt x="345" y="5175"/>
                  </a:cubicBezTo>
                  <a:cubicBezTo>
                    <a:pt x="385" y="5162"/>
                    <a:pt x="424" y="5136"/>
                    <a:pt x="437" y="5122"/>
                  </a:cubicBezTo>
                  <a:lnTo>
                    <a:pt x="1510" y="5122"/>
                  </a:lnTo>
                  <a:cubicBezTo>
                    <a:pt x="1642" y="5122"/>
                    <a:pt x="1774" y="5122"/>
                    <a:pt x="1893" y="5136"/>
                  </a:cubicBezTo>
                  <a:lnTo>
                    <a:pt x="2674" y="5136"/>
                  </a:lnTo>
                  <a:cubicBezTo>
                    <a:pt x="2701" y="5136"/>
                    <a:pt x="2727" y="5122"/>
                    <a:pt x="2767" y="5109"/>
                  </a:cubicBezTo>
                  <a:cubicBezTo>
                    <a:pt x="2807" y="5083"/>
                    <a:pt x="2833" y="5043"/>
                    <a:pt x="2873" y="5003"/>
                  </a:cubicBezTo>
                  <a:cubicBezTo>
                    <a:pt x="2979" y="4805"/>
                    <a:pt x="3058" y="4659"/>
                    <a:pt x="3124" y="4567"/>
                  </a:cubicBezTo>
                  <a:cubicBezTo>
                    <a:pt x="3177" y="4461"/>
                    <a:pt x="3217" y="4394"/>
                    <a:pt x="3217" y="4355"/>
                  </a:cubicBezTo>
                  <a:cubicBezTo>
                    <a:pt x="3217" y="4315"/>
                    <a:pt x="3190" y="4275"/>
                    <a:pt x="3151" y="4262"/>
                  </a:cubicBezTo>
                  <a:cubicBezTo>
                    <a:pt x="3111" y="4236"/>
                    <a:pt x="3071" y="4222"/>
                    <a:pt x="3032" y="4222"/>
                  </a:cubicBezTo>
                  <a:cubicBezTo>
                    <a:pt x="2965" y="4222"/>
                    <a:pt x="2926" y="4249"/>
                    <a:pt x="2899" y="4275"/>
                  </a:cubicBezTo>
                  <a:cubicBezTo>
                    <a:pt x="2873" y="4302"/>
                    <a:pt x="2846" y="4342"/>
                    <a:pt x="2820" y="4368"/>
                  </a:cubicBezTo>
                  <a:lnTo>
                    <a:pt x="2661" y="4619"/>
                  </a:lnTo>
                  <a:cubicBezTo>
                    <a:pt x="2621" y="4672"/>
                    <a:pt x="2595" y="4712"/>
                    <a:pt x="2568" y="4725"/>
                  </a:cubicBezTo>
                  <a:cubicBezTo>
                    <a:pt x="2555" y="4739"/>
                    <a:pt x="2529" y="4752"/>
                    <a:pt x="2502" y="4752"/>
                  </a:cubicBezTo>
                  <a:lnTo>
                    <a:pt x="2251" y="4752"/>
                  </a:lnTo>
                  <a:cubicBezTo>
                    <a:pt x="2132" y="4752"/>
                    <a:pt x="1973" y="4739"/>
                    <a:pt x="1801" y="4739"/>
                  </a:cubicBezTo>
                  <a:lnTo>
                    <a:pt x="1285" y="4739"/>
                  </a:lnTo>
                  <a:cubicBezTo>
                    <a:pt x="1099" y="4725"/>
                    <a:pt x="954" y="4725"/>
                    <a:pt x="821" y="4712"/>
                  </a:cubicBezTo>
                  <a:cubicBezTo>
                    <a:pt x="940" y="4606"/>
                    <a:pt x="1073" y="4474"/>
                    <a:pt x="1232" y="4315"/>
                  </a:cubicBezTo>
                  <a:cubicBezTo>
                    <a:pt x="1377" y="4156"/>
                    <a:pt x="1536" y="3984"/>
                    <a:pt x="1695" y="3799"/>
                  </a:cubicBezTo>
                  <a:cubicBezTo>
                    <a:pt x="1854" y="3614"/>
                    <a:pt x="1999" y="3415"/>
                    <a:pt x="2145" y="3203"/>
                  </a:cubicBezTo>
                  <a:cubicBezTo>
                    <a:pt x="2304" y="2992"/>
                    <a:pt x="2436" y="2780"/>
                    <a:pt x="2555" y="2568"/>
                  </a:cubicBezTo>
                  <a:cubicBezTo>
                    <a:pt x="2674" y="2343"/>
                    <a:pt x="2767" y="2131"/>
                    <a:pt x="2833" y="1920"/>
                  </a:cubicBezTo>
                  <a:cubicBezTo>
                    <a:pt x="2912" y="1695"/>
                    <a:pt x="2952" y="1483"/>
                    <a:pt x="2952" y="1271"/>
                  </a:cubicBezTo>
                  <a:cubicBezTo>
                    <a:pt x="2952" y="1099"/>
                    <a:pt x="2926" y="940"/>
                    <a:pt x="2873" y="781"/>
                  </a:cubicBezTo>
                  <a:cubicBezTo>
                    <a:pt x="2833" y="622"/>
                    <a:pt x="2754" y="490"/>
                    <a:pt x="2661" y="384"/>
                  </a:cubicBezTo>
                  <a:cubicBezTo>
                    <a:pt x="2555" y="265"/>
                    <a:pt x="2423" y="172"/>
                    <a:pt x="2264" y="106"/>
                  </a:cubicBezTo>
                  <a:cubicBezTo>
                    <a:pt x="2105" y="40"/>
                    <a:pt x="1907" y="0"/>
                    <a:pt x="1668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08261" y="2850763"/>
              <a:ext cx="40292" cy="139778"/>
            </a:xfrm>
            <a:custGeom>
              <a:avLst/>
              <a:gdLst/>
              <a:ahLst/>
              <a:cxnLst/>
              <a:rect l="l" t="t" r="r" b="b"/>
              <a:pathLst>
                <a:path w="729" h="2529" extrusionOk="0">
                  <a:moveTo>
                    <a:pt x="371" y="1"/>
                  </a:moveTo>
                  <a:cubicBezTo>
                    <a:pt x="305" y="1"/>
                    <a:pt x="252" y="14"/>
                    <a:pt x="199" y="40"/>
                  </a:cubicBezTo>
                  <a:cubicBezTo>
                    <a:pt x="159" y="54"/>
                    <a:pt x="119" y="80"/>
                    <a:pt x="93" y="120"/>
                  </a:cubicBezTo>
                  <a:cubicBezTo>
                    <a:pt x="53" y="146"/>
                    <a:pt x="40" y="186"/>
                    <a:pt x="27" y="226"/>
                  </a:cubicBezTo>
                  <a:cubicBezTo>
                    <a:pt x="14" y="265"/>
                    <a:pt x="0" y="305"/>
                    <a:pt x="0" y="331"/>
                  </a:cubicBezTo>
                  <a:cubicBezTo>
                    <a:pt x="0" y="411"/>
                    <a:pt x="40" y="490"/>
                    <a:pt x="93" y="556"/>
                  </a:cubicBezTo>
                  <a:cubicBezTo>
                    <a:pt x="146" y="623"/>
                    <a:pt x="225" y="662"/>
                    <a:pt x="358" y="662"/>
                  </a:cubicBezTo>
                  <a:cubicBezTo>
                    <a:pt x="477" y="662"/>
                    <a:pt x="569" y="623"/>
                    <a:pt x="636" y="556"/>
                  </a:cubicBezTo>
                  <a:cubicBezTo>
                    <a:pt x="702" y="490"/>
                    <a:pt x="728" y="411"/>
                    <a:pt x="728" y="318"/>
                  </a:cubicBezTo>
                  <a:cubicBezTo>
                    <a:pt x="728" y="252"/>
                    <a:pt x="702" y="173"/>
                    <a:pt x="649" y="106"/>
                  </a:cubicBezTo>
                  <a:cubicBezTo>
                    <a:pt x="583" y="27"/>
                    <a:pt x="490" y="1"/>
                    <a:pt x="371" y="1"/>
                  </a:cubicBezTo>
                  <a:close/>
                  <a:moveTo>
                    <a:pt x="371" y="1867"/>
                  </a:moveTo>
                  <a:cubicBezTo>
                    <a:pt x="305" y="1867"/>
                    <a:pt x="252" y="1880"/>
                    <a:pt x="199" y="1906"/>
                  </a:cubicBezTo>
                  <a:cubicBezTo>
                    <a:pt x="159" y="1920"/>
                    <a:pt x="119" y="1946"/>
                    <a:pt x="93" y="1986"/>
                  </a:cubicBezTo>
                  <a:cubicBezTo>
                    <a:pt x="53" y="2012"/>
                    <a:pt x="40" y="2052"/>
                    <a:pt x="27" y="2092"/>
                  </a:cubicBezTo>
                  <a:cubicBezTo>
                    <a:pt x="14" y="2131"/>
                    <a:pt x="0" y="2171"/>
                    <a:pt x="0" y="2211"/>
                  </a:cubicBezTo>
                  <a:cubicBezTo>
                    <a:pt x="0" y="2277"/>
                    <a:pt x="40" y="2356"/>
                    <a:pt x="93" y="2423"/>
                  </a:cubicBezTo>
                  <a:cubicBezTo>
                    <a:pt x="146" y="2502"/>
                    <a:pt x="225" y="2529"/>
                    <a:pt x="358" y="2529"/>
                  </a:cubicBezTo>
                  <a:cubicBezTo>
                    <a:pt x="477" y="2529"/>
                    <a:pt x="569" y="2502"/>
                    <a:pt x="636" y="2423"/>
                  </a:cubicBezTo>
                  <a:cubicBezTo>
                    <a:pt x="702" y="2356"/>
                    <a:pt x="728" y="2277"/>
                    <a:pt x="728" y="2198"/>
                  </a:cubicBezTo>
                  <a:cubicBezTo>
                    <a:pt x="728" y="2118"/>
                    <a:pt x="702" y="2039"/>
                    <a:pt x="649" y="1973"/>
                  </a:cubicBezTo>
                  <a:cubicBezTo>
                    <a:pt x="583" y="1906"/>
                    <a:pt x="490" y="1867"/>
                    <a:pt x="371" y="1867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71877" y="2701534"/>
              <a:ext cx="169789" cy="292655"/>
            </a:xfrm>
            <a:custGeom>
              <a:avLst/>
              <a:gdLst/>
              <a:ahLst/>
              <a:cxnLst/>
              <a:rect l="l" t="t" r="r" b="b"/>
              <a:pathLst>
                <a:path w="3072" h="5295" extrusionOk="0">
                  <a:moveTo>
                    <a:pt x="1642" y="371"/>
                  </a:moveTo>
                  <a:cubicBezTo>
                    <a:pt x="1814" y="371"/>
                    <a:pt x="1960" y="411"/>
                    <a:pt x="2079" y="477"/>
                  </a:cubicBezTo>
                  <a:cubicBezTo>
                    <a:pt x="2198" y="543"/>
                    <a:pt x="2304" y="636"/>
                    <a:pt x="2383" y="742"/>
                  </a:cubicBezTo>
                  <a:cubicBezTo>
                    <a:pt x="2463" y="848"/>
                    <a:pt x="2529" y="954"/>
                    <a:pt x="2555" y="1086"/>
                  </a:cubicBezTo>
                  <a:cubicBezTo>
                    <a:pt x="2595" y="1218"/>
                    <a:pt x="2621" y="1337"/>
                    <a:pt x="2621" y="1443"/>
                  </a:cubicBezTo>
                  <a:cubicBezTo>
                    <a:pt x="2621" y="1562"/>
                    <a:pt x="2595" y="1682"/>
                    <a:pt x="2542" y="1814"/>
                  </a:cubicBezTo>
                  <a:cubicBezTo>
                    <a:pt x="2502" y="1946"/>
                    <a:pt x="2436" y="2065"/>
                    <a:pt x="2343" y="2184"/>
                  </a:cubicBezTo>
                  <a:cubicBezTo>
                    <a:pt x="2238" y="2304"/>
                    <a:pt x="2118" y="2409"/>
                    <a:pt x="1973" y="2489"/>
                  </a:cubicBezTo>
                  <a:cubicBezTo>
                    <a:pt x="1841" y="2582"/>
                    <a:pt x="1668" y="2621"/>
                    <a:pt x="1457" y="2621"/>
                  </a:cubicBezTo>
                  <a:cubicBezTo>
                    <a:pt x="1311" y="2621"/>
                    <a:pt x="1179" y="2595"/>
                    <a:pt x="1060" y="2542"/>
                  </a:cubicBezTo>
                  <a:cubicBezTo>
                    <a:pt x="941" y="2489"/>
                    <a:pt x="835" y="2409"/>
                    <a:pt x="742" y="2317"/>
                  </a:cubicBezTo>
                  <a:cubicBezTo>
                    <a:pt x="663" y="2224"/>
                    <a:pt x="596" y="2105"/>
                    <a:pt x="543" y="1986"/>
                  </a:cubicBezTo>
                  <a:cubicBezTo>
                    <a:pt x="491" y="1854"/>
                    <a:pt x="464" y="1721"/>
                    <a:pt x="464" y="1562"/>
                  </a:cubicBezTo>
                  <a:cubicBezTo>
                    <a:pt x="464" y="1351"/>
                    <a:pt x="504" y="1179"/>
                    <a:pt x="557" y="1033"/>
                  </a:cubicBezTo>
                  <a:cubicBezTo>
                    <a:pt x="623" y="874"/>
                    <a:pt x="716" y="755"/>
                    <a:pt x="821" y="662"/>
                  </a:cubicBezTo>
                  <a:cubicBezTo>
                    <a:pt x="927" y="557"/>
                    <a:pt x="1046" y="490"/>
                    <a:pt x="1192" y="437"/>
                  </a:cubicBezTo>
                  <a:cubicBezTo>
                    <a:pt x="1338" y="398"/>
                    <a:pt x="1483" y="371"/>
                    <a:pt x="1642" y="371"/>
                  </a:cubicBezTo>
                  <a:close/>
                  <a:moveTo>
                    <a:pt x="1589" y="1"/>
                  </a:moveTo>
                  <a:cubicBezTo>
                    <a:pt x="1298" y="1"/>
                    <a:pt x="1060" y="40"/>
                    <a:pt x="861" y="146"/>
                  </a:cubicBezTo>
                  <a:cubicBezTo>
                    <a:pt x="663" y="239"/>
                    <a:pt x="491" y="358"/>
                    <a:pt x="371" y="504"/>
                  </a:cubicBezTo>
                  <a:cubicBezTo>
                    <a:pt x="239" y="649"/>
                    <a:pt x="146" y="821"/>
                    <a:pt x="93" y="1007"/>
                  </a:cubicBezTo>
                  <a:cubicBezTo>
                    <a:pt x="27" y="1192"/>
                    <a:pt x="1" y="1364"/>
                    <a:pt x="1" y="1536"/>
                  </a:cubicBezTo>
                  <a:cubicBezTo>
                    <a:pt x="1" y="1761"/>
                    <a:pt x="41" y="1959"/>
                    <a:pt x="107" y="2145"/>
                  </a:cubicBezTo>
                  <a:cubicBezTo>
                    <a:pt x="186" y="2330"/>
                    <a:pt x="279" y="2489"/>
                    <a:pt x="398" y="2621"/>
                  </a:cubicBezTo>
                  <a:cubicBezTo>
                    <a:pt x="517" y="2754"/>
                    <a:pt x="663" y="2846"/>
                    <a:pt x="821" y="2926"/>
                  </a:cubicBezTo>
                  <a:cubicBezTo>
                    <a:pt x="980" y="2992"/>
                    <a:pt x="1152" y="3031"/>
                    <a:pt x="1338" y="3031"/>
                  </a:cubicBezTo>
                  <a:cubicBezTo>
                    <a:pt x="1430" y="3031"/>
                    <a:pt x="1536" y="3018"/>
                    <a:pt x="1655" y="2992"/>
                  </a:cubicBezTo>
                  <a:cubicBezTo>
                    <a:pt x="1761" y="2965"/>
                    <a:pt x="1880" y="2926"/>
                    <a:pt x="1986" y="2886"/>
                  </a:cubicBezTo>
                  <a:cubicBezTo>
                    <a:pt x="2092" y="2833"/>
                    <a:pt x="2198" y="2767"/>
                    <a:pt x="2291" y="2701"/>
                  </a:cubicBezTo>
                  <a:cubicBezTo>
                    <a:pt x="2396" y="2621"/>
                    <a:pt x="2476" y="2529"/>
                    <a:pt x="2555" y="2423"/>
                  </a:cubicBezTo>
                  <a:lnTo>
                    <a:pt x="2555" y="2423"/>
                  </a:lnTo>
                  <a:cubicBezTo>
                    <a:pt x="2516" y="2648"/>
                    <a:pt x="2436" y="2886"/>
                    <a:pt x="2343" y="3124"/>
                  </a:cubicBezTo>
                  <a:cubicBezTo>
                    <a:pt x="2251" y="3362"/>
                    <a:pt x="2132" y="3601"/>
                    <a:pt x="1986" y="3839"/>
                  </a:cubicBezTo>
                  <a:cubicBezTo>
                    <a:pt x="1841" y="4064"/>
                    <a:pt x="1695" y="4276"/>
                    <a:pt x="1523" y="4474"/>
                  </a:cubicBezTo>
                  <a:cubicBezTo>
                    <a:pt x="1351" y="4659"/>
                    <a:pt x="1166" y="4818"/>
                    <a:pt x="967" y="4951"/>
                  </a:cubicBezTo>
                  <a:cubicBezTo>
                    <a:pt x="927" y="4977"/>
                    <a:pt x="888" y="5017"/>
                    <a:pt x="874" y="5030"/>
                  </a:cubicBezTo>
                  <a:cubicBezTo>
                    <a:pt x="848" y="5056"/>
                    <a:pt x="835" y="5096"/>
                    <a:pt x="835" y="5136"/>
                  </a:cubicBezTo>
                  <a:cubicBezTo>
                    <a:pt x="835" y="5202"/>
                    <a:pt x="848" y="5242"/>
                    <a:pt x="901" y="5255"/>
                  </a:cubicBezTo>
                  <a:cubicBezTo>
                    <a:pt x="941" y="5281"/>
                    <a:pt x="980" y="5295"/>
                    <a:pt x="1020" y="5295"/>
                  </a:cubicBezTo>
                  <a:cubicBezTo>
                    <a:pt x="1073" y="5295"/>
                    <a:pt x="1126" y="5281"/>
                    <a:pt x="1166" y="5268"/>
                  </a:cubicBezTo>
                  <a:cubicBezTo>
                    <a:pt x="1218" y="5242"/>
                    <a:pt x="1258" y="5215"/>
                    <a:pt x="1311" y="5176"/>
                  </a:cubicBezTo>
                  <a:cubicBezTo>
                    <a:pt x="1470" y="5043"/>
                    <a:pt x="1642" y="4871"/>
                    <a:pt x="1854" y="4659"/>
                  </a:cubicBezTo>
                  <a:cubicBezTo>
                    <a:pt x="2052" y="4434"/>
                    <a:pt x="2251" y="4143"/>
                    <a:pt x="2449" y="3786"/>
                  </a:cubicBezTo>
                  <a:cubicBezTo>
                    <a:pt x="2529" y="3640"/>
                    <a:pt x="2608" y="3468"/>
                    <a:pt x="2688" y="3283"/>
                  </a:cubicBezTo>
                  <a:cubicBezTo>
                    <a:pt x="2754" y="3111"/>
                    <a:pt x="2820" y="2912"/>
                    <a:pt x="2886" y="2714"/>
                  </a:cubicBezTo>
                  <a:cubicBezTo>
                    <a:pt x="2939" y="2515"/>
                    <a:pt x="2979" y="2304"/>
                    <a:pt x="3018" y="2092"/>
                  </a:cubicBezTo>
                  <a:cubicBezTo>
                    <a:pt x="3058" y="1893"/>
                    <a:pt x="3071" y="1682"/>
                    <a:pt x="3071" y="1470"/>
                  </a:cubicBezTo>
                  <a:cubicBezTo>
                    <a:pt x="3071" y="1337"/>
                    <a:pt x="3045" y="1179"/>
                    <a:pt x="3005" y="1007"/>
                  </a:cubicBezTo>
                  <a:cubicBezTo>
                    <a:pt x="2966" y="834"/>
                    <a:pt x="2899" y="676"/>
                    <a:pt x="2780" y="530"/>
                  </a:cubicBezTo>
                  <a:cubicBezTo>
                    <a:pt x="2674" y="371"/>
                    <a:pt x="2529" y="252"/>
                    <a:pt x="2330" y="159"/>
                  </a:cubicBezTo>
                  <a:cubicBezTo>
                    <a:pt x="2132" y="54"/>
                    <a:pt x="1893" y="1"/>
                    <a:pt x="1589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832580" y="3630902"/>
            <a:ext cx="84950" cy="18350"/>
          </a:xfrm>
          <a:custGeom>
            <a:avLst/>
            <a:gdLst/>
            <a:ahLst/>
            <a:cxnLst/>
            <a:rect l="l" t="t" r="r" b="b"/>
            <a:pathLst>
              <a:path w="1537" h="332" extrusionOk="0">
                <a:moveTo>
                  <a:pt x="1" y="1"/>
                </a:moveTo>
                <a:lnTo>
                  <a:pt x="1" y="332"/>
                </a:lnTo>
                <a:lnTo>
                  <a:pt x="1536" y="332"/>
                </a:lnTo>
                <a:lnTo>
                  <a:pt x="15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3">
  <p:cSld name="CUSTOM_1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4"/>
          <p:cNvGrpSpPr/>
          <p:nvPr/>
        </p:nvGrpSpPr>
        <p:grpSpPr>
          <a:xfrm rot="-1051789">
            <a:off x="283009" y="4563877"/>
            <a:ext cx="675317" cy="304798"/>
            <a:chOff x="4763863" y="259761"/>
            <a:chExt cx="766705" cy="346045"/>
          </a:xfrm>
        </p:grpSpPr>
        <p:sp>
          <p:nvSpPr>
            <p:cNvPr id="418" name="Google Shape;418;p24"/>
            <p:cNvSpPr/>
            <p:nvPr/>
          </p:nvSpPr>
          <p:spPr>
            <a:xfrm>
              <a:off x="4763863" y="392187"/>
              <a:ext cx="184436" cy="160946"/>
            </a:xfrm>
            <a:custGeom>
              <a:avLst/>
              <a:gdLst/>
              <a:ahLst/>
              <a:cxnLst/>
              <a:rect l="l" t="t" r="r" b="b"/>
              <a:pathLst>
                <a:path w="3337" h="2912" extrusionOk="0">
                  <a:moveTo>
                    <a:pt x="477" y="0"/>
                  </a:moveTo>
                  <a:cubicBezTo>
                    <a:pt x="279" y="0"/>
                    <a:pt x="147" y="13"/>
                    <a:pt x="94" y="40"/>
                  </a:cubicBezTo>
                  <a:cubicBezTo>
                    <a:pt x="27" y="66"/>
                    <a:pt x="1" y="106"/>
                    <a:pt x="1" y="172"/>
                  </a:cubicBezTo>
                  <a:cubicBezTo>
                    <a:pt x="1" y="238"/>
                    <a:pt x="27" y="291"/>
                    <a:pt x="80" y="304"/>
                  </a:cubicBezTo>
                  <a:cubicBezTo>
                    <a:pt x="147" y="331"/>
                    <a:pt x="239" y="344"/>
                    <a:pt x="358" y="344"/>
                  </a:cubicBezTo>
                  <a:cubicBezTo>
                    <a:pt x="451" y="357"/>
                    <a:pt x="517" y="371"/>
                    <a:pt x="570" y="397"/>
                  </a:cubicBezTo>
                  <a:cubicBezTo>
                    <a:pt x="610" y="424"/>
                    <a:pt x="676" y="477"/>
                    <a:pt x="742" y="569"/>
                  </a:cubicBezTo>
                  <a:lnTo>
                    <a:pt x="1364" y="1456"/>
                  </a:lnTo>
                  <a:lnTo>
                    <a:pt x="1272" y="1575"/>
                  </a:lnTo>
                  <a:lnTo>
                    <a:pt x="1179" y="1707"/>
                  </a:lnTo>
                  <a:lnTo>
                    <a:pt x="1033" y="1906"/>
                  </a:lnTo>
                  <a:cubicBezTo>
                    <a:pt x="967" y="1972"/>
                    <a:pt x="888" y="2091"/>
                    <a:pt x="782" y="2237"/>
                  </a:cubicBezTo>
                  <a:cubicBezTo>
                    <a:pt x="742" y="2276"/>
                    <a:pt x="702" y="2303"/>
                    <a:pt x="663" y="2329"/>
                  </a:cubicBezTo>
                  <a:cubicBezTo>
                    <a:pt x="623" y="2343"/>
                    <a:pt x="570" y="2356"/>
                    <a:pt x="517" y="2369"/>
                  </a:cubicBezTo>
                  <a:cubicBezTo>
                    <a:pt x="424" y="2382"/>
                    <a:pt x="345" y="2396"/>
                    <a:pt x="266" y="2422"/>
                  </a:cubicBezTo>
                  <a:cubicBezTo>
                    <a:pt x="186" y="2435"/>
                    <a:pt x="133" y="2488"/>
                    <a:pt x="133" y="2554"/>
                  </a:cubicBezTo>
                  <a:cubicBezTo>
                    <a:pt x="133" y="2594"/>
                    <a:pt x="147" y="2634"/>
                    <a:pt x="160" y="2647"/>
                  </a:cubicBezTo>
                  <a:cubicBezTo>
                    <a:pt x="186" y="2674"/>
                    <a:pt x="213" y="2687"/>
                    <a:pt x="226" y="2700"/>
                  </a:cubicBezTo>
                  <a:cubicBezTo>
                    <a:pt x="266" y="2713"/>
                    <a:pt x="292" y="2726"/>
                    <a:pt x="319" y="2726"/>
                  </a:cubicBezTo>
                  <a:lnTo>
                    <a:pt x="1099" y="2726"/>
                  </a:lnTo>
                  <a:cubicBezTo>
                    <a:pt x="1139" y="2726"/>
                    <a:pt x="1166" y="2726"/>
                    <a:pt x="1205" y="2740"/>
                  </a:cubicBezTo>
                  <a:lnTo>
                    <a:pt x="1338" y="2740"/>
                  </a:lnTo>
                  <a:cubicBezTo>
                    <a:pt x="1391" y="2740"/>
                    <a:pt x="1444" y="2726"/>
                    <a:pt x="1510" y="2713"/>
                  </a:cubicBezTo>
                  <a:cubicBezTo>
                    <a:pt x="1563" y="2687"/>
                    <a:pt x="1602" y="2647"/>
                    <a:pt x="1602" y="2568"/>
                  </a:cubicBezTo>
                  <a:cubicBezTo>
                    <a:pt x="1602" y="2541"/>
                    <a:pt x="1576" y="2515"/>
                    <a:pt x="1549" y="2475"/>
                  </a:cubicBezTo>
                  <a:cubicBezTo>
                    <a:pt x="1510" y="2435"/>
                    <a:pt x="1430" y="2409"/>
                    <a:pt x="1311" y="2409"/>
                  </a:cubicBezTo>
                  <a:cubicBezTo>
                    <a:pt x="1258" y="2409"/>
                    <a:pt x="1219" y="2409"/>
                    <a:pt x="1205" y="2396"/>
                  </a:cubicBezTo>
                  <a:cubicBezTo>
                    <a:pt x="1205" y="2382"/>
                    <a:pt x="1192" y="2369"/>
                    <a:pt x="1192" y="2356"/>
                  </a:cubicBezTo>
                  <a:cubicBezTo>
                    <a:pt x="1192" y="2329"/>
                    <a:pt x="1205" y="2303"/>
                    <a:pt x="1245" y="2263"/>
                  </a:cubicBezTo>
                  <a:cubicBezTo>
                    <a:pt x="1272" y="2210"/>
                    <a:pt x="1298" y="2184"/>
                    <a:pt x="1324" y="2157"/>
                  </a:cubicBezTo>
                  <a:cubicBezTo>
                    <a:pt x="1364" y="2091"/>
                    <a:pt x="1404" y="2038"/>
                    <a:pt x="1444" y="1985"/>
                  </a:cubicBezTo>
                  <a:cubicBezTo>
                    <a:pt x="1483" y="1932"/>
                    <a:pt x="1536" y="1866"/>
                    <a:pt x="1602" y="1774"/>
                  </a:cubicBezTo>
                  <a:cubicBezTo>
                    <a:pt x="1655" y="1840"/>
                    <a:pt x="1708" y="1919"/>
                    <a:pt x="1761" y="1999"/>
                  </a:cubicBezTo>
                  <a:cubicBezTo>
                    <a:pt x="1827" y="2065"/>
                    <a:pt x="1867" y="2131"/>
                    <a:pt x="1920" y="2197"/>
                  </a:cubicBezTo>
                  <a:cubicBezTo>
                    <a:pt x="1960" y="2263"/>
                    <a:pt x="1999" y="2329"/>
                    <a:pt x="2026" y="2382"/>
                  </a:cubicBezTo>
                  <a:cubicBezTo>
                    <a:pt x="2066" y="2435"/>
                    <a:pt x="2079" y="2462"/>
                    <a:pt x="2079" y="2475"/>
                  </a:cubicBezTo>
                  <a:cubicBezTo>
                    <a:pt x="2079" y="2515"/>
                    <a:pt x="2066" y="2541"/>
                    <a:pt x="2052" y="2554"/>
                  </a:cubicBezTo>
                  <a:lnTo>
                    <a:pt x="1973" y="2568"/>
                  </a:lnTo>
                  <a:cubicBezTo>
                    <a:pt x="1933" y="2581"/>
                    <a:pt x="1907" y="2594"/>
                    <a:pt x="1894" y="2634"/>
                  </a:cubicBezTo>
                  <a:cubicBezTo>
                    <a:pt x="1880" y="2674"/>
                    <a:pt x="1880" y="2700"/>
                    <a:pt x="1880" y="2726"/>
                  </a:cubicBezTo>
                  <a:cubicBezTo>
                    <a:pt x="1880" y="2753"/>
                    <a:pt x="1894" y="2793"/>
                    <a:pt x="1933" y="2832"/>
                  </a:cubicBezTo>
                  <a:cubicBezTo>
                    <a:pt x="1986" y="2885"/>
                    <a:pt x="2052" y="2912"/>
                    <a:pt x="2158" y="2912"/>
                  </a:cubicBezTo>
                  <a:cubicBezTo>
                    <a:pt x="2238" y="2912"/>
                    <a:pt x="2304" y="2899"/>
                    <a:pt x="2357" y="2899"/>
                  </a:cubicBezTo>
                  <a:lnTo>
                    <a:pt x="2807" y="2899"/>
                  </a:lnTo>
                  <a:cubicBezTo>
                    <a:pt x="2873" y="2899"/>
                    <a:pt x="2966" y="2912"/>
                    <a:pt x="3072" y="2912"/>
                  </a:cubicBezTo>
                  <a:cubicBezTo>
                    <a:pt x="3124" y="2912"/>
                    <a:pt x="3191" y="2899"/>
                    <a:pt x="3244" y="2885"/>
                  </a:cubicBezTo>
                  <a:cubicBezTo>
                    <a:pt x="3297" y="2872"/>
                    <a:pt x="3336" y="2819"/>
                    <a:pt x="3336" y="2740"/>
                  </a:cubicBezTo>
                  <a:cubicBezTo>
                    <a:pt x="3336" y="2687"/>
                    <a:pt x="3310" y="2660"/>
                    <a:pt x="3257" y="2634"/>
                  </a:cubicBezTo>
                  <a:cubicBezTo>
                    <a:pt x="3217" y="2607"/>
                    <a:pt x="3151" y="2594"/>
                    <a:pt x="3085" y="2594"/>
                  </a:cubicBezTo>
                  <a:cubicBezTo>
                    <a:pt x="3019" y="2581"/>
                    <a:pt x="2952" y="2581"/>
                    <a:pt x="2899" y="2581"/>
                  </a:cubicBezTo>
                  <a:cubicBezTo>
                    <a:pt x="2847" y="2568"/>
                    <a:pt x="2794" y="2554"/>
                    <a:pt x="2727" y="2541"/>
                  </a:cubicBezTo>
                  <a:cubicBezTo>
                    <a:pt x="2701" y="2528"/>
                    <a:pt x="2674" y="2515"/>
                    <a:pt x="2635" y="2475"/>
                  </a:cubicBezTo>
                  <a:cubicBezTo>
                    <a:pt x="2595" y="2449"/>
                    <a:pt x="2555" y="2396"/>
                    <a:pt x="2489" y="2316"/>
                  </a:cubicBezTo>
                  <a:cubicBezTo>
                    <a:pt x="2423" y="2237"/>
                    <a:pt x="2330" y="2131"/>
                    <a:pt x="2238" y="1999"/>
                  </a:cubicBezTo>
                  <a:cubicBezTo>
                    <a:pt x="2132" y="1853"/>
                    <a:pt x="1999" y="1668"/>
                    <a:pt x="1841" y="1443"/>
                  </a:cubicBezTo>
                  <a:cubicBezTo>
                    <a:pt x="1920" y="1324"/>
                    <a:pt x="1999" y="1218"/>
                    <a:pt x="2066" y="1112"/>
                  </a:cubicBezTo>
                  <a:cubicBezTo>
                    <a:pt x="2145" y="993"/>
                    <a:pt x="2224" y="887"/>
                    <a:pt x="2330" y="768"/>
                  </a:cubicBezTo>
                  <a:cubicBezTo>
                    <a:pt x="2397" y="675"/>
                    <a:pt x="2476" y="622"/>
                    <a:pt x="2542" y="609"/>
                  </a:cubicBezTo>
                  <a:cubicBezTo>
                    <a:pt x="2582" y="582"/>
                    <a:pt x="2661" y="569"/>
                    <a:pt x="2754" y="569"/>
                  </a:cubicBezTo>
                  <a:cubicBezTo>
                    <a:pt x="2860" y="556"/>
                    <a:pt x="2992" y="556"/>
                    <a:pt x="3177" y="556"/>
                  </a:cubicBezTo>
                  <a:cubicBezTo>
                    <a:pt x="3217" y="556"/>
                    <a:pt x="3244" y="543"/>
                    <a:pt x="3270" y="516"/>
                  </a:cubicBezTo>
                  <a:cubicBezTo>
                    <a:pt x="3297" y="477"/>
                    <a:pt x="3310" y="437"/>
                    <a:pt x="3310" y="424"/>
                  </a:cubicBezTo>
                  <a:cubicBezTo>
                    <a:pt x="3310" y="291"/>
                    <a:pt x="3257" y="225"/>
                    <a:pt x="3164" y="225"/>
                  </a:cubicBezTo>
                  <a:lnTo>
                    <a:pt x="2026" y="225"/>
                  </a:lnTo>
                  <a:cubicBezTo>
                    <a:pt x="1947" y="225"/>
                    <a:pt x="1880" y="238"/>
                    <a:pt x="1827" y="265"/>
                  </a:cubicBezTo>
                  <a:cubicBezTo>
                    <a:pt x="1788" y="291"/>
                    <a:pt x="1761" y="331"/>
                    <a:pt x="1761" y="410"/>
                  </a:cubicBezTo>
                  <a:cubicBezTo>
                    <a:pt x="1761" y="450"/>
                    <a:pt x="1774" y="490"/>
                    <a:pt x="1801" y="516"/>
                  </a:cubicBezTo>
                  <a:cubicBezTo>
                    <a:pt x="1841" y="529"/>
                    <a:pt x="1867" y="543"/>
                    <a:pt x="1880" y="556"/>
                  </a:cubicBezTo>
                  <a:cubicBezTo>
                    <a:pt x="1907" y="569"/>
                    <a:pt x="1920" y="582"/>
                    <a:pt x="1920" y="596"/>
                  </a:cubicBezTo>
                  <a:cubicBezTo>
                    <a:pt x="1920" y="609"/>
                    <a:pt x="1907" y="649"/>
                    <a:pt x="1867" y="702"/>
                  </a:cubicBezTo>
                  <a:cubicBezTo>
                    <a:pt x="1841" y="754"/>
                    <a:pt x="1801" y="821"/>
                    <a:pt x="1748" y="900"/>
                  </a:cubicBezTo>
                  <a:lnTo>
                    <a:pt x="1602" y="1125"/>
                  </a:lnTo>
                  <a:cubicBezTo>
                    <a:pt x="1536" y="1032"/>
                    <a:pt x="1470" y="953"/>
                    <a:pt x="1417" y="874"/>
                  </a:cubicBezTo>
                  <a:cubicBezTo>
                    <a:pt x="1364" y="794"/>
                    <a:pt x="1311" y="715"/>
                    <a:pt x="1272" y="662"/>
                  </a:cubicBezTo>
                  <a:cubicBezTo>
                    <a:pt x="1232" y="596"/>
                    <a:pt x="1192" y="543"/>
                    <a:pt x="1166" y="503"/>
                  </a:cubicBezTo>
                  <a:cubicBezTo>
                    <a:pt x="1152" y="463"/>
                    <a:pt x="1139" y="437"/>
                    <a:pt x="1139" y="424"/>
                  </a:cubicBezTo>
                  <a:cubicBezTo>
                    <a:pt x="1139" y="384"/>
                    <a:pt x="1152" y="371"/>
                    <a:pt x="1179" y="371"/>
                  </a:cubicBezTo>
                  <a:cubicBezTo>
                    <a:pt x="1219" y="371"/>
                    <a:pt x="1272" y="357"/>
                    <a:pt x="1324" y="357"/>
                  </a:cubicBezTo>
                  <a:cubicBezTo>
                    <a:pt x="1391" y="357"/>
                    <a:pt x="1444" y="344"/>
                    <a:pt x="1470" y="304"/>
                  </a:cubicBezTo>
                  <a:cubicBezTo>
                    <a:pt x="1510" y="265"/>
                    <a:pt x="1523" y="238"/>
                    <a:pt x="1523" y="199"/>
                  </a:cubicBezTo>
                  <a:cubicBezTo>
                    <a:pt x="1523" y="172"/>
                    <a:pt x="1523" y="146"/>
                    <a:pt x="1523" y="132"/>
                  </a:cubicBezTo>
                  <a:cubicBezTo>
                    <a:pt x="1523" y="106"/>
                    <a:pt x="1510" y="79"/>
                    <a:pt x="1483" y="66"/>
                  </a:cubicBezTo>
                  <a:cubicBezTo>
                    <a:pt x="1457" y="40"/>
                    <a:pt x="1430" y="27"/>
                    <a:pt x="1377" y="13"/>
                  </a:cubicBezTo>
                  <a:cubicBezTo>
                    <a:pt x="1338" y="0"/>
                    <a:pt x="1272" y="0"/>
                    <a:pt x="1179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4962835" y="259761"/>
              <a:ext cx="166860" cy="289725"/>
            </a:xfrm>
            <a:custGeom>
              <a:avLst/>
              <a:gdLst/>
              <a:ahLst/>
              <a:cxnLst/>
              <a:rect l="l" t="t" r="r" b="b"/>
              <a:pathLst>
                <a:path w="3019" h="5242" extrusionOk="0">
                  <a:moveTo>
                    <a:pt x="2873" y="0"/>
                  </a:moveTo>
                  <a:cubicBezTo>
                    <a:pt x="2767" y="0"/>
                    <a:pt x="2688" y="27"/>
                    <a:pt x="2635" y="80"/>
                  </a:cubicBezTo>
                  <a:cubicBezTo>
                    <a:pt x="2595" y="133"/>
                    <a:pt x="2529" y="225"/>
                    <a:pt x="2476" y="358"/>
                  </a:cubicBezTo>
                  <a:cubicBezTo>
                    <a:pt x="2383" y="530"/>
                    <a:pt x="2317" y="675"/>
                    <a:pt x="2264" y="781"/>
                  </a:cubicBezTo>
                  <a:lnTo>
                    <a:pt x="2119" y="1073"/>
                  </a:lnTo>
                  <a:cubicBezTo>
                    <a:pt x="2079" y="1152"/>
                    <a:pt x="2052" y="1231"/>
                    <a:pt x="2013" y="1298"/>
                  </a:cubicBezTo>
                  <a:cubicBezTo>
                    <a:pt x="1973" y="1377"/>
                    <a:pt x="1933" y="1456"/>
                    <a:pt x="1880" y="1562"/>
                  </a:cubicBezTo>
                  <a:cubicBezTo>
                    <a:pt x="1827" y="1668"/>
                    <a:pt x="1761" y="1787"/>
                    <a:pt x="1682" y="1946"/>
                  </a:cubicBezTo>
                  <a:cubicBezTo>
                    <a:pt x="1589" y="2092"/>
                    <a:pt x="1483" y="2277"/>
                    <a:pt x="1364" y="2515"/>
                  </a:cubicBezTo>
                  <a:cubicBezTo>
                    <a:pt x="1258" y="2700"/>
                    <a:pt x="1179" y="2846"/>
                    <a:pt x="1126" y="2952"/>
                  </a:cubicBezTo>
                  <a:cubicBezTo>
                    <a:pt x="1060" y="3058"/>
                    <a:pt x="1007" y="3150"/>
                    <a:pt x="967" y="3217"/>
                  </a:cubicBezTo>
                  <a:cubicBezTo>
                    <a:pt x="941" y="3283"/>
                    <a:pt x="901" y="3323"/>
                    <a:pt x="874" y="3362"/>
                  </a:cubicBezTo>
                  <a:cubicBezTo>
                    <a:pt x="861" y="3402"/>
                    <a:pt x="835" y="3442"/>
                    <a:pt x="808" y="3481"/>
                  </a:cubicBezTo>
                  <a:cubicBezTo>
                    <a:pt x="782" y="3521"/>
                    <a:pt x="755" y="3574"/>
                    <a:pt x="716" y="3640"/>
                  </a:cubicBezTo>
                  <a:cubicBezTo>
                    <a:pt x="689" y="3693"/>
                    <a:pt x="636" y="3786"/>
                    <a:pt x="583" y="3892"/>
                  </a:cubicBezTo>
                  <a:cubicBezTo>
                    <a:pt x="530" y="4011"/>
                    <a:pt x="451" y="4156"/>
                    <a:pt x="358" y="4328"/>
                  </a:cubicBezTo>
                  <a:cubicBezTo>
                    <a:pt x="266" y="4514"/>
                    <a:pt x="160" y="4739"/>
                    <a:pt x="14" y="5017"/>
                  </a:cubicBezTo>
                  <a:cubicBezTo>
                    <a:pt x="1" y="5030"/>
                    <a:pt x="1" y="5043"/>
                    <a:pt x="1" y="5070"/>
                  </a:cubicBezTo>
                  <a:cubicBezTo>
                    <a:pt x="1" y="5122"/>
                    <a:pt x="27" y="5162"/>
                    <a:pt x="54" y="5189"/>
                  </a:cubicBezTo>
                  <a:cubicBezTo>
                    <a:pt x="94" y="5228"/>
                    <a:pt x="133" y="5242"/>
                    <a:pt x="173" y="5242"/>
                  </a:cubicBezTo>
                  <a:cubicBezTo>
                    <a:pt x="239" y="5242"/>
                    <a:pt x="279" y="5228"/>
                    <a:pt x="332" y="5202"/>
                  </a:cubicBezTo>
                  <a:cubicBezTo>
                    <a:pt x="385" y="5175"/>
                    <a:pt x="411" y="5149"/>
                    <a:pt x="438" y="5096"/>
                  </a:cubicBezTo>
                  <a:lnTo>
                    <a:pt x="2939" y="384"/>
                  </a:lnTo>
                  <a:cubicBezTo>
                    <a:pt x="2952" y="358"/>
                    <a:pt x="2966" y="318"/>
                    <a:pt x="2992" y="265"/>
                  </a:cubicBezTo>
                  <a:cubicBezTo>
                    <a:pt x="3005" y="225"/>
                    <a:pt x="3019" y="186"/>
                    <a:pt x="3019" y="146"/>
                  </a:cubicBezTo>
                  <a:cubicBezTo>
                    <a:pt x="3019" y="120"/>
                    <a:pt x="3019" y="93"/>
                    <a:pt x="2992" y="53"/>
                  </a:cubicBezTo>
                  <a:cubicBezTo>
                    <a:pt x="2979" y="14"/>
                    <a:pt x="2939" y="0"/>
                    <a:pt x="2873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141357" y="259761"/>
              <a:ext cx="177085" cy="287515"/>
            </a:xfrm>
            <a:custGeom>
              <a:avLst/>
              <a:gdLst/>
              <a:ahLst/>
              <a:cxnLst/>
              <a:rect l="l" t="t" r="r" b="b"/>
              <a:pathLst>
                <a:path w="3204" h="5202" extrusionOk="0">
                  <a:moveTo>
                    <a:pt x="1668" y="0"/>
                  </a:moveTo>
                  <a:cubicBezTo>
                    <a:pt x="1417" y="0"/>
                    <a:pt x="1192" y="53"/>
                    <a:pt x="993" y="159"/>
                  </a:cubicBezTo>
                  <a:cubicBezTo>
                    <a:pt x="808" y="252"/>
                    <a:pt x="636" y="371"/>
                    <a:pt x="503" y="517"/>
                  </a:cubicBezTo>
                  <a:cubicBezTo>
                    <a:pt x="371" y="662"/>
                    <a:pt x="278" y="808"/>
                    <a:pt x="199" y="953"/>
                  </a:cubicBezTo>
                  <a:cubicBezTo>
                    <a:pt x="133" y="1099"/>
                    <a:pt x="106" y="1231"/>
                    <a:pt x="106" y="1324"/>
                  </a:cubicBezTo>
                  <a:cubicBezTo>
                    <a:pt x="106" y="1337"/>
                    <a:pt x="106" y="1377"/>
                    <a:pt x="106" y="1417"/>
                  </a:cubicBezTo>
                  <a:cubicBezTo>
                    <a:pt x="119" y="1456"/>
                    <a:pt x="133" y="1496"/>
                    <a:pt x="146" y="1549"/>
                  </a:cubicBezTo>
                  <a:cubicBezTo>
                    <a:pt x="159" y="1589"/>
                    <a:pt x="199" y="1615"/>
                    <a:pt x="225" y="1655"/>
                  </a:cubicBezTo>
                  <a:cubicBezTo>
                    <a:pt x="265" y="1681"/>
                    <a:pt x="318" y="1708"/>
                    <a:pt x="384" y="1708"/>
                  </a:cubicBezTo>
                  <a:cubicBezTo>
                    <a:pt x="503" y="1708"/>
                    <a:pt x="583" y="1681"/>
                    <a:pt x="649" y="1628"/>
                  </a:cubicBezTo>
                  <a:cubicBezTo>
                    <a:pt x="702" y="1575"/>
                    <a:pt x="742" y="1496"/>
                    <a:pt x="742" y="1417"/>
                  </a:cubicBezTo>
                  <a:cubicBezTo>
                    <a:pt x="742" y="1377"/>
                    <a:pt x="728" y="1350"/>
                    <a:pt x="715" y="1324"/>
                  </a:cubicBezTo>
                  <a:cubicBezTo>
                    <a:pt x="702" y="1298"/>
                    <a:pt x="689" y="1271"/>
                    <a:pt x="662" y="1245"/>
                  </a:cubicBezTo>
                  <a:lnTo>
                    <a:pt x="609" y="1178"/>
                  </a:lnTo>
                  <a:cubicBezTo>
                    <a:pt x="596" y="1165"/>
                    <a:pt x="596" y="1139"/>
                    <a:pt x="596" y="1099"/>
                  </a:cubicBezTo>
                  <a:cubicBezTo>
                    <a:pt x="596" y="1073"/>
                    <a:pt x="622" y="1020"/>
                    <a:pt x="662" y="940"/>
                  </a:cubicBezTo>
                  <a:cubicBezTo>
                    <a:pt x="715" y="861"/>
                    <a:pt x="781" y="768"/>
                    <a:pt x="861" y="689"/>
                  </a:cubicBezTo>
                  <a:cubicBezTo>
                    <a:pt x="953" y="609"/>
                    <a:pt x="1059" y="530"/>
                    <a:pt x="1178" y="477"/>
                  </a:cubicBezTo>
                  <a:cubicBezTo>
                    <a:pt x="1297" y="411"/>
                    <a:pt x="1443" y="371"/>
                    <a:pt x="1602" y="371"/>
                  </a:cubicBezTo>
                  <a:cubicBezTo>
                    <a:pt x="1761" y="371"/>
                    <a:pt x="1893" y="411"/>
                    <a:pt x="2012" y="464"/>
                  </a:cubicBezTo>
                  <a:cubicBezTo>
                    <a:pt x="2118" y="517"/>
                    <a:pt x="2211" y="583"/>
                    <a:pt x="2277" y="675"/>
                  </a:cubicBezTo>
                  <a:cubicBezTo>
                    <a:pt x="2343" y="755"/>
                    <a:pt x="2396" y="848"/>
                    <a:pt x="2422" y="953"/>
                  </a:cubicBezTo>
                  <a:cubicBezTo>
                    <a:pt x="2462" y="1059"/>
                    <a:pt x="2475" y="1152"/>
                    <a:pt x="2475" y="1258"/>
                  </a:cubicBezTo>
                  <a:cubicBezTo>
                    <a:pt x="2475" y="1456"/>
                    <a:pt x="2436" y="1668"/>
                    <a:pt x="2356" y="1906"/>
                  </a:cubicBezTo>
                  <a:cubicBezTo>
                    <a:pt x="2290" y="2131"/>
                    <a:pt x="2184" y="2356"/>
                    <a:pt x="2052" y="2595"/>
                  </a:cubicBezTo>
                  <a:cubicBezTo>
                    <a:pt x="1933" y="2820"/>
                    <a:pt x="1787" y="3058"/>
                    <a:pt x="1628" y="3283"/>
                  </a:cubicBezTo>
                  <a:cubicBezTo>
                    <a:pt x="1469" y="3508"/>
                    <a:pt x="1297" y="3720"/>
                    <a:pt x="1112" y="3931"/>
                  </a:cubicBezTo>
                  <a:cubicBezTo>
                    <a:pt x="940" y="4117"/>
                    <a:pt x="768" y="4302"/>
                    <a:pt x="596" y="4474"/>
                  </a:cubicBezTo>
                  <a:cubicBezTo>
                    <a:pt x="424" y="4633"/>
                    <a:pt x="265" y="4778"/>
                    <a:pt x="119" y="4884"/>
                  </a:cubicBezTo>
                  <a:cubicBezTo>
                    <a:pt x="93" y="4911"/>
                    <a:pt x="67" y="4937"/>
                    <a:pt x="27" y="4964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70"/>
                    <a:pt x="14" y="5109"/>
                    <a:pt x="27" y="5136"/>
                  </a:cubicBezTo>
                  <a:cubicBezTo>
                    <a:pt x="67" y="5175"/>
                    <a:pt x="106" y="5202"/>
                    <a:pt x="172" y="5202"/>
                  </a:cubicBezTo>
                  <a:cubicBezTo>
                    <a:pt x="225" y="5202"/>
                    <a:pt x="292" y="5189"/>
                    <a:pt x="331" y="5162"/>
                  </a:cubicBezTo>
                  <a:cubicBezTo>
                    <a:pt x="384" y="5149"/>
                    <a:pt x="411" y="5136"/>
                    <a:pt x="437" y="5109"/>
                  </a:cubicBezTo>
                  <a:lnTo>
                    <a:pt x="1112" y="5109"/>
                  </a:lnTo>
                  <a:cubicBezTo>
                    <a:pt x="1244" y="5109"/>
                    <a:pt x="1377" y="5109"/>
                    <a:pt x="1509" y="5122"/>
                  </a:cubicBezTo>
                  <a:lnTo>
                    <a:pt x="1880" y="5122"/>
                  </a:lnTo>
                  <a:cubicBezTo>
                    <a:pt x="2012" y="5122"/>
                    <a:pt x="2131" y="5122"/>
                    <a:pt x="2264" y="5136"/>
                  </a:cubicBezTo>
                  <a:lnTo>
                    <a:pt x="2674" y="5136"/>
                  </a:lnTo>
                  <a:cubicBezTo>
                    <a:pt x="2687" y="5136"/>
                    <a:pt x="2714" y="5122"/>
                    <a:pt x="2753" y="5096"/>
                  </a:cubicBezTo>
                  <a:cubicBezTo>
                    <a:pt x="2793" y="5083"/>
                    <a:pt x="2833" y="5043"/>
                    <a:pt x="2859" y="4990"/>
                  </a:cubicBezTo>
                  <a:cubicBezTo>
                    <a:pt x="2965" y="4792"/>
                    <a:pt x="3058" y="4646"/>
                    <a:pt x="3111" y="4553"/>
                  </a:cubicBezTo>
                  <a:cubicBezTo>
                    <a:pt x="3177" y="4461"/>
                    <a:pt x="3203" y="4395"/>
                    <a:pt x="3203" y="4355"/>
                  </a:cubicBezTo>
                  <a:cubicBezTo>
                    <a:pt x="3203" y="4302"/>
                    <a:pt x="3190" y="4275"/>
                    <a:pt x="3137" y="4249"/>
                  </a:cubicBezTo>
                  <a:cubicBezTo>
                    <a:pt x="3111" y="4236"/>
                    <a:pt x="3071" y="4222"/>
                    <a:pt x="3018" y="4222"/>
                  </a:cubicBezTo>
                  <a:cubicBezTo>
                    <a:pt x="2965" y="4222"/>
                    <a:pt x="2925" y="4236"/>
                    <a:pt x="2886" y="4275"/>
                  </a:cubicBezTo>
                  <a:cubicBezTo>
                    <a:pt x="2859" y="4302"/>
                    <a:pt x="2833" y="4328"/>
                    <a:pt x="2819" y="4368"/>
                  </a:cubicBezTo>
                  <a:lnTo>
                    <a:pt x="2647" y="4620"/>
                  </a:lnTo>
                  <a:cubicBezTo>
                    <a:pt x="2621" y="4672"/>
                    <a:pt x="2594" y="4699"/>
                    <a:pt x="2568" y="4712"/>
                  </a:cubicBezTo>
                  <a:cubicBezTo>
                    <a:pt x="2542" y="4725"/>
                    <a:pt x="2515" y="4739"/>
                    <a:pt x="2489" y="4739"/>
                  </a:cubicBezTo>
                  <a:lnTo>
                    <a:pt x="1800" y="4739"/>
                  </a:lnTo>
                  <a:cubicBezTo>
                    <a:pt x="1628" y="4725"/>
                    <a:pt x="1456" y="4725"/>
                    <a:pt x="1271" y="4725"/>
                  </a:cubicBezTo>
                  <a:cubicBezTo>
                    <a:pt x="1099" y="4725"/>
                    <a:pt x="940" y="4712"/>
                    <a:pt x="821" y="4712"/>
                  </a:cubicBezTo>
                  <a:cubicBezTo>
                    <a:pt x="940" y="4593"/>
                    <a:pt x="1072" y="4461"/>
                    <a:pt x="1218" y="4302"/>
                  </a:cubicBezTo>
                  <a:cubicBezTo>
                    <a:pt x="1377" y="4143"/>
                    <a:pt x="1536" y="3971"/>
                    <a:pt x="1681" y="3786"/>
                  </a:cubicBezTo>
                  <a:cubicBezTo>
                    <a:pt x="1840" y="3600"/>
                    <a:pt x="1999" y="3402"/>
                    <a:pt x="2144" y="3203"/>
                  </a:cubicBezTo>
                  <a:cubicBezTo>
                    <a:pt x="2290" y="2992"/>
                    <a:pt x="2436" y="2780"/>
                    <a:pt x="2542" y="2555"/>
                  </a:cubicBezTo>
                  <a:cubicBezTo>
                    <a:pt x="2661" y="2343"/>
                    <a:pt x="2753" y="2131"/>
                    <a:pt x="2833" y="1906"/>
                  </a:cubicBezTo>
                  <a:cubicBezTo>
                    <a:pt x="2899" y="1681"/>
                    <a:pt x="2939" y="1470"/>
                    <a:pt x="2939" y="1271"/>
                  </a:cubicBezTo>
                  <a:cubicBezTo>
                    <a:pt x="2939" y="1086"/>
                    <a:pt x="2912" y="927"/>
                    <a:pt x="2872" y="781"/>
                  </a:cubicBezTo>
                  <a:cubicBezTo>
                    <a:pt x="2833" y="623"/>
                    <a:pt x="2753" y="490"/>
                    <a:pt x="2647" y="371"/>
                  </a:cubicBezTo>
                  <a:cubicBezTo>
                    <a:pt x="2542" y="265"/>
                    <a:pt x="2409" y="173"/>
                    <a:pt x="2250" y="106"/>
                  </a:cubicBezTo>
                  <a:cubicBezTo>
                    <a:pt x="2092" y="40"/>
                    <a:pt x="1893" y="0"/>
                    <a:pt x="1668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320598" y="397272"/>
              <a:ext cx="209971" cy="208534"/>
            </a:xfrm>
            <a:custGeom>
              <a:avLst/>
              <a:gdLst/>
              <a:ahLst/>
              <a:cxnLst/>
              <a:rect l="l" t="t" r="r" b="b"/>
              <a:pathLst>
                <a:path w="3799" h="3773" extrusionOk="0">
                  <a:moveTo>
                    <a:pt x="384" y="1"/>
                  </a:moveTo>
                  <a:cubicBezTo>
                    <a:pt x="278" y="1"/>
                    <a:pt x="199" y="14"/>
                    <a:pt x="119" y="54"/>
                  </a:cubicBezTo>
                  <a:cubicBezTo>
                    <a:pt x="40" y="80"/>
                    <a:pt x="0" y="133"/>
                    <a:pt x="0" y="199"/>
                  </a:cubicBezTo>
                  <a:cubicBezTo>
                    <a:pt x="0" y="279"/>
                    <a:pt x="53" y="318"/>
                    <a:pt x="132" y="332"/>
                  </a:cubicBezTo>
                  <a:cubicBezTo>
                    <a:pt x="212" y="345"/>
                    <a:pt x="331" y="358"/>
                    <a:pt x="490" y="358"/>
                  </a:cubicBezTo>
                  <a:lnTo>
                    <a:pt x="609" y="358"/>
                  </a:lnTo>
                  <a:cubicBezTo>
                    <a:pt x="649" y="371"/>
                    <a:pt x="675" y="371"/>
                    <a:pt x="701" y="385"/>
                  </a:cubicBezTo>
                  <a:cubicBezTo>
                    <a:pt x="728" y="398"/>
                    <a:pt x="741" y="411"/>
                    <a:pt x="754" y="437"/>
                  </a:cubicBezTo>
                  <a:cubicBezTo>
                    <a:pt x="781" y="464"/>
                    <a:pt x="794" y="490"/>
                    <a:pt x="821" y="530"/>
                  </a:cubicBezTo>
                  <a:lnTo>
                    <a:pt x="2025" y="2714"/>
                  </a:lnTo>
                  <a:cubicBezTo>
                    <a:pt x="1972" y="2833"/>
                    <a:pt x="1919" y="2939"/>
                    <a:pt x="1866" y="3032"/>
                  </a:cubicBezTo>
                  <a:cubicBezTo>
                    <a:pt x="1813" y="3124"/>
                    <a:pt x="1760" y="3190"/>
                    <a:pt x="1694" y="3257"/>
                  </a:cubicBezTo>
                  <a:cubicBezTo>
                    <a:pt x="1641" y="3296"/>
                    <a:pt x="1575" y="3349"/>
                    <a:pt x="1509" y="3376"/>
                  </a:cubicBezTo>
                  <a:cubicBezTo>
                    <a:pt x="1429" y="3415"/>
                    <a:pt x="1363" y="3429"/>
                    <a:pt x="1297" y="3429"/>
                  </a:cubicBezTo>
                  <a:cubicBezTo>
                    <a:pt x="1178" y="3429"/>
                    <a:pt x="1072" y="3402"/>
                    <a:pt x="993" y="3349"/>
                  </a:cubicBezTo>
                  <a:cubicBezTo>
                    <a:pt x="926" y="3296"/>
                    <a:pt x="887" y="3230"/>
                    <a:pt x="887" y="3164"/>
                  </a:cubicBezTo>
                  <a:cubicBezTo>
                    <a:pt x="887" y="3137"/>
                    <a:pt x="900" y="3098"/>
                    <a:pt x="913" y="3071"/>
                  </a:cubicBezTo>
                  <a:cubicBezTo>
                    <a:pt x="940" y="3045"/>
                    <a:pt x="966" y="3018"/>
                    <a:pt x="993" y="3018"/>
                  </a:cubicBezTo>
                  <a:cubicBezTo>
                    <a:pt x="1019" y="3018"/>
                    <a:pt x="1046" y="3018"/>
                    <a:pt x="1072" y="3005"/>
                  </a:cubicBezTo>
                  <a:cubicBezTo>
                    <a:pt x="1099" y="3005"/>
                    <a:pt x="1125" y="2992"/>
                    <a:pt x="1151" y="2979"/>
                  </a:cubicBezTo>
                  <a:cubicBezTo>
                    <a:pt x="1178" y="2965"/>
                    <a:pt x="1204" y="2939"/>
                    <a:pt x="1218" y="2912"/>
                  </a:cubicBezTo>
                  <a:cubicBezTo>
                    <a:pt x="1231" y="2899"/>
                    <a:pt x="1244" y="2859"/>
                    <a:pt x="1244" y="2820"/>
                  </a:cubicBezTo>
                  <a:cubicBezTo>
                    <a:pt x="1244" y="2754"/>
                    <a:pt x="1218" y="2701"/>
                    <a:pt x="1165" y="2674"/>
                  </a:cubicBezTo>
                  <a:cubicBezTo>
                    <a:pt x="1125" y="2648"/>
                    <a:pt x="1072" y="2634"/>
                    <a:pt x="1019" y="2634"/>
                  </a:cubicBezTo>
                  <a:cubicBezTo>
                    <a:pt x="966" y="2634"/>
                    <a:pt x="913" y="2634"/>
                    <a:pt x="847" y="2661"/>
                  </a:cubicBezTo>
                  <a:cubicBezTo>
                    <a:pt x="794" y="2687"/>
                    <a:pt x="754" y="2714"/>
                    <a:pt x="701" y="2754"/>
                  </a:cubicBezTo>
                  <a:cubicBezTo>
                    <a:pt x="662" y="2807"/>
                    <a:pt x="622" y="2859"/>
                    <a:pt x="596" y="2926"/>
                  </a:cubicBezTo>
                  <a:cubicBezTo>
                    <a:pt x="569" y="2992"/>
                    <a:pt x="556" y="3071"/>
                    <a:pt x="556" y="3164"/>
                  </a:cubicBezTo>
                  <a:cubicBezTo>
                    <a:pt x="556" y="3257"/>
                    <a:pt x="582" y="3349"/>
                    <a:pt x="622" y="3415"/>
                  </a:cubicBezTo>
                  <a:cubicBezTo>
                    <a:pt x="649" y="3495"/>
                    <a:pt x="701" y="3561"/>
                    <a:pt x="768" y="3614"/>
                  </a:cubicBezTo>
                  <a:cubicBezTo>
                    <a:pt x="821" y="3667"/>
                    <a:pt x="900" y="3707"/>
                    <a:pt x="979" y="3733"/>
                  </a:cubicBezTo>
                  <a:cubicBezTo>
                    <a:pt x="1059" y="3759"/>
                    <a:pt x="1138" y="3773"/>
                    <a:pt x="1231" y="3773"/>
                  </a:cubicBezTo>
                  <a:cubicBezTo>
                    <a:pt x="1390" y="3773"/>
                    <a:pt x="1535" y="3733"/>
                    <a:pt x="1668" y="3667"/>
                  </a:cubicBezTo>
                  <a:cubicBezTo>
                    <a:pt x="1800" y="3614"/>
                    <a:pt x="1932" y="3508"/>
                    <a:pt x="2051" y="3376"/>
                  </a:cubicBezTo>
                  <a:cubicBezTo>
                    <a:pt x="2144" y="3257"/>
                    <a:pt x="2237" y="3111"/>
                    <a:pt x="2303" y="2952"/>
                  </a:cubicBezTo>
                  <a:cubicBezTo>
                    <a:pt x="2382" y="2780"/>
                    <a:pt x="2462" y="2595"/>
                    <a:pt x="2541" y="2370"/>
                  </a:cubicBezTo>
                  <a:lnTo>
                    <a:pt x="3176" y="596"/>
                  </a:lnTo>
                  <a:cubicBezTo>
                    <a:pt x="3203" y="530"/>
                    <a:pt x="3229" y="490"/>
                    <a:pt x="3256" y="477"/>
                  </a:cubicBezTo>
                  <a:cubicBezTo>
                    <a:pt x="3296" y="464"/>
                    <a:pt x="3362" y="451"/>
                    <a:pt x="3454" y="451"/>
                  </a:cubicBezTo>
                  <a:cubicBezTo>
                    <a:pt x="3534" y="451"/>
                    <a:pt x="3613" y="437"/>
                    <a:pt x="3679" y="411"/>
                  </a:cubicBezTo>
                  <a:cubicBezTo>
                    <a:pt x="3759" y="398"/>
                    <a:pt x="3799" y="345"/>
                    <a:pt x="3799" y="279"/>
                  </a:cubicBezTo>
                  <a:cubicBezTo>
                    <a:pt x="3799" y="212"/>
                    <a:pt x="3759" y="160"/>
                    <a:pt x="3693" y="146"/>
                  </a:cubicBezTo>
                  <a:cubicBezTo>
                    <a:pt x="3626" y="120"/>
                    <a:pt x="3547" y="107"/>
                    <a:pt x="3454" y="107"/>
                  </a:cubicBezTo>
                  <a:lnTo>
                    <a:pt x="2422" y="107"/>
                  </a:lnTo>
                  <a:cubicBezTo>
                    <a:pt x="2329" y="107"/>
                    <a:pt x="2263" y="120"/>
                    <a:pt x="2237" y="146"/>
                  </a:cubicBezTo>
                  <a:cubicBezTo>
                    <a:pt x="2210" y="160"/>
                    <a:pt x="2197" y="212"/>
                    <a:pt x="2197" y="279"/>
                  </a:cubicBezTo>
                  <a:cubicBezTo>
                    <a:pt x="2197" y="318"/>
                    <a:pt x="2224" y="358"/>
                    <a:pt x="2263" y="398"/>
                  </a:cubicBezTo>
                  <a:cubicBezTo>
                    <a:pt x="2303" y="437"/>
                    <a:pt x="2382" y="451"/>
                    <a:pt x="2475" y="451"/>
                  </a:cubicBezTo>
                  <a:cubicBezTo>
                    <a:pt x="2568" y="451"/>
                    <a:pt x="2634" y="464"/>
                    <a:pt x="2660" y="477"/>
                  </a:cubicBezTo>
                  <a:cubicBezTo>
                    <a:pt x="2687" y="504"/>
                    <a:pt x="2700" y="517"/>
                    <a:pt x="2700" y="557"/>
                  </a:cubicBezTo>
                  <a:cubicBezTo>
                    <a:pt x="2700" y="623"/>
                    <a:pt x="2687" y="689"/>
                    <a:pt x="2647" y="795"/>
                  </a:cubicBezTo>
                  <a:lnTo>
                    <a:pt x="2197" y="2224"/>
                  </a:lnTo>
                  <a:lnTo>
                    <a:pt x="1337" y="623"/>
                  </a:lnTo>
                  <a:cubicBezTo>
                    <a:pt x="1324" y="583"/>
                    <a:pt x="1310" y="543"/>
                    <a:pt x="1297" y="504"/>
                  </a:cubicBezTo>
                  <a:cubicBezTo>
                    <a:pt x="1284" y="464"/>
                    <a:pt x="1284" y="437"/>
                    <a:pt x="1284" y="424"/>
                  </a:cubicBezTo>
                  <a:cubicBezTo>
                    <a:pt x="1284" y="385"/>
                    <a:pt x="1284" y="358"/>
                    <a:pt x="1297" y="358"/>
                  </a:cubicBezTo>
                  <a:cubicBezTo>
                    <a:pt x="1324" y="345"/>
                    <a:pt x="1337" y="345"/>
                    <a:pt x="1363" y="345"/>
                  </a:cubicBezTo>
                  <a:cubicBezTo>
                    <a:pt x="1443" y="345"/>
                    <a:pt x="1496" y="332"/>
                    <a:pt x="1522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49" y="80"/>
                    <a:pt x="1522" y="54"/>
                  </a:cubicBezTo>
                  <a:cubicBezTo>
                    <a:pt x="1496" y="14"/>
                    <a:pt x="1416" y="1"/>
                    <a:pt x="1310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4"/>
          <p:cNvGrpSpPr/>
          <p:nvPr/>
        </p:nvGrpSpPr>
        <p:grpSpPr>
          <a:xfrm rot="1189416">
            <a:off x="8174506" y="4520277"/>
            <a:ext cx="563830" cy="258402"/>
            <a:chOff x="6301529" y="2700815"/>
            <a:chExt cx="640137" cy="293373"/>
          </a:xfrm>
        </p:grpSpPr>
        <p:sp>
          <p:nvSpPr>
            <p:cNvPr id="423" name="Google Shape;423;p24"/>
            <p:cNvSpPr/>
            <p:nvPr/>
          </p:nvSpPr>
          <p:spPr>
            <a:xfrm>
              <a:off x="6301529" y="2703026"/>
              <a:ext cx="188802" cy="281656"/>
            </a:xfrm>
            <a:custGeom>
              <a:avLst/>
              <a:gdLst/>
              <a:ahLst/>
              <a:cxnLst/>
              <a:rect l="l" t="t" r="r" b="b"/>
              <a:pathLst>
                <a:path w="3416" h="5096" extrusionOk="0">
                  <a:moveTo>
                    <a:pt x="2528" y="609"/>
                  </a:moveTo>
                  <a:lnTo>
                    <a:pt x="2356" y="3177"/>
                  </a:lnTo>
                  <a:cubicBezTo>
                    <a:pt x="2211" y="3190"/>
                    <a:pt x="2039" y="3203"/>
                    <a:pt x="1853" y="3216"/>
                  </a:cubicBezTo>
                  <a:cubicBezTo>
                    <a:pt x="1668" y="3216"/>
                    <a:pt x="1496" y="3229"/>
                    <a:pt x="1324" y="3243"/>
                  </a:cubicBezTo>
                  <a:cubicBezTo>
                    <a:pt x="1165" y="3243"/>
                    <a:pt x="1020" y="3243"/>
                    <a:pt x="901" y="3256"/>
                  </a:cubicBezTo>
                  <a:lnTo>
                    <a:pt x="702" y="3256"/>
                  </a:lnTo>
                  <a:cubicBezTo>
                    <a:pt x="662" y="3256"/>
                    <a:pt x="636" y="3256"/>
                    <a:pt x="623" y="3243"/>
                  </a:cubicBezTo>
                  <a:cubicBezTo>
                    <a:pt x="623" y="3229"/>
                    <a:pt x="623" y="3216"/>
                    <a:pt x="623" y="3203"/>
                  </a:cubicBezTo>
                  <a:cubicBezTo>
                    <a:pt x="623" y="3177"/>
                    <a:pt x="623" y="3163"/>
                    <a:pt x="649" y="3137"/>
                  </a:cubicBezTo>
                  <a:cubicBezTo>
                    <a:pt x="676" y="3110"/>
                    <a:pt x="689" y="3097"/>
                    <a:pt x="689" y="3084"/>
                  </a:cubicBezTo>
                  <a:lnTo>
                    <a:pt x="2528" y="609"/>
                  </a:lnTo>
                  <a:close/>
                  <a:moveTo>
                    <a:pt x="2714" y="0"/>
                  </a:moveTo>
                  <a:cubicBezTo>
                    <a:pt x="2648" y="0"/>
                    <a:pt x="2581" y="27"/>
                    <a:pt x="2515" y="66"/>
                  </a:cubicBezTo>
                  <a:cubicBezTo>
                    <a:pt x="2462" y="119"/>
                    <a:pt x="2423" y="146"/>
                    <a:pt x="2409" y="172"/>
                  </a:cubicBezTo>
                  <a:cubicBezTo>
                    <a:pt x="2264" y="357"/>
                    <a:pt x="2131" y="530"/>
                    <a:pt x="2012" y="688"/>
                  </a:cubicBezTo>
                  <a:cubicBezTo>
                    <a:pt x="1893" y="834"/>
                    <a:pt x="1774" y="980"/>
                    <a:pt x="1668" y="1125"/>
                  </a:cubicBezTo>
                  <a:lnTo>
                    <a:pt x="1351" y="1562"/>
                  </a:lnTo>
                  <a:cubicBezTo>
                    <a:pt x="1245" y="1707"/>
                    <a:pt x="1126" y="1866"/>
                    <a:pt x="993" y="2038"/>
                  </a:cubicBezTo>
                  <a:cubicBezTo>
                    <a:pt x="874" y="2197"/>
                    <a:pt x="728" y="2396"/>
                    <a:pt x="583" y="2594"/>
                  </a:cubicBezTo>
                  <a:cubicBezTo>
                    <a:pt x="437" y="2806"/>
                    <a:pt x="265" y="3031"/>
                    <a:pt x="67" y="3296"/>
                  </a:cubicBezTo>
                  <a:cubicBezTo>
                    <a:pt x="40" y="3335"/>
                    <a:pt x="27" y="3362"/>
                    <a:pt x="14" y="3388"/>
                  </a:cubicBezTo>
                  <a:cubicBezTo>
                    <a:pt x="1" y="3415"/>
                    <a:pt x="1" y="3441"/>
                    <a:pt x="1" y="3468"/>
                  </a:cubicBezTo>
                  <a:cubicBezTo>
                    <a:pt x="1" y="3521"/>
                    <a:pt x="27" y="3574"/>
                    <a:pt x="80" y="3600"/>
                  </a:cubicBezTo>
                  <a:cubicBezTo>
                    <a:pt x="133" y="3640"/>
                    <a:pt x="186" y="3653"/>
                    <a:pt x="265" y="3653"/>
                  </a:cubicBezTo>
                  <a:cubicBezTo>
                    <a:pt x="345" y="3653"/>
                    <a:pt x="570" y="3640"/>
                    <a:pt x="901" y="3627"/>
                  </a:cubicBezTo>
                  <a:cubicBezTo>
                    <a:pt x="1231" y="3613"/>
                    <a:pt x="1721" y="3600"/>
                    <a:pt x="2343" y="3587"/>
                  </a:cubicBezTo>
                  <a:lnTo>
                    <a:pt x="2343" y="3587"/>
                  </a:lnTo>
                  <a:lnTo>
                    <a:pt x="2290" y="4540"/>
                  </a:lnTo>
                  <a:cubicBezTo>
                    <a:pt x="2290" y="4632"/>
                    <a:pt x="2264" y="4685"/>
                    <a:pt x="2211" y="4725"/>
                  </a:cubicBezTo>
                  <a:cubicBezTo>
                    <a:pt x="2158" y="4752"/>
                    <a:pt x="2078" y="4778"/>
                    <a:pt x="1986" y="4778"/>
                  </a:cubicBezTo>
                  <a:cubicBezTo>
                    <a:pt x="1973" y="4778"/>
                    <a:pt x="1946" y="4778"/>
                    <a:pt x="1893" y="4791"/>
                  </a:cubicBezTo>
                  <a:cubicBezTo>
                    <a:pt x="1853" y="4791"/>
                    <a:pt x="1801" y="4791"/>
                    <a:pt x="1748" y="4804"/>
                  </a:cubicBezTo>
                  <a:cubicBezTo>
                    <a:pt x="1695" y="4804"/>
                    <a:pt x="1642" y="4804"/>
                    <a:pt x="1576" y="4818"/>
                  </a:cubicBezTo>
                  <a:lnTo>
                    <a:pt x="1430" y="4818"/>
                  </a:lnTo>
                  <a:cubicBezTo>
                    <a:pt x="1390" y="4818"/>
                    <a:pt x="1351" y="4831"/>
                    <a:pt x="1311" y="4844"/>
                  </a:cubicBezTo>
                  <a:cubicBezTo>
                    <a:pt x="1271" y="4857"/>
                    <a:pt x="1245" y="4897"/>
                    <a:pt x="1245" y="4950"/>
                  </a:cubicBezTo>
                  <a:cubicBezTo>
                    <a:pt x="1245" y="5003"/>
                    <a:pt x="1271" y="5056"/>
                    <a:pt x="1324" y="5069"/>
                  </a:cubicBezTo>
                  <a:cubicBezTo>
                    <a:pt x="1377" y="5082"/>
                    <a:pt x="1417" y="5096"/>
                    <a:pt x="1456" y="5096"/>
                  </a:cubicBezTo>
                  <a:lnTo>
                    <a:pt x="2965" y="5096"/>
                  </a:lnTo>
                  <a:cubicBezTo>
                    <a:pt x="3045" y="5096"/>
                    <a:pt x="3111" y="5082"/>
                    <a:pt x="3164" y="5069"/>
                  </a:cubicBezTo>
                  <a:cubicBezTo>
                    <a:pt x="3217" y="5043"/>
                    <a:pt x="3230" y="5003"/>
                    <a:pt x="3230" y="4937"/>
                  </a:cubicBezTo>
                  <a:cubicBezTo>
                    <a:pt x="3230" y="4884"/>
                    <a:pt x="3217" y="4844"/>
                    <a:pt x="3164" y="4818"/>
                  </a:cubicBezTo>
                  <a:cubicBezTo>
                    <a:pt x="3124" y="4804"/>
                    <a:pt x="3058" y="4791"/>
                    <a:pt x="2965" y="4791"/>
                  </a:cubicBezTo>
                  <a:cubicBezTo>
                    <a:pt x="2912" y="4791"/>
                    <a:pt x="2859" y="4791"/>
                    <a:pt x="2793" y="4778"/>
                  </a:cubicBezTo>
                  <a:cubicBezTo>
                    <a:pt x="2740" y="4778"/>
                    <a:pt x="2714" y="4738"/>
                    <a:pt x="2714" y="4699"/>
                  </a:cubicBezTo>
                  <a:cubicBezTo>
                    <a:pt x="2714" y="4672"/>
                    <a:pt x="2714" y="4619"/>
                    <a:pt x="2714" y="4527"/>
                  </a:cubicBezTo>
                  <a:cubicBezTo>
                    <a:pt x="2727" y="4447"/>
                    <a:pt x="2727" y="4341"/>
                    <a:pt x="2727" y="4235"/>
                  </a:cubicBezTo>
                  <a:cubicBezTo>
                    <a:pt x="2740" y="4129"/>
                    <a:pt x="2740" y="4010"/>
                    <a:pt x="2753" y="3904"/>
                  </a:cubicBezTo>
                  <a:cubicBezTo>
                    <a:pt x="2753" y="3785"/>
                    <a:pt x="2767" y="3679"/>
                    <a:pt x="2767" y="3587"/>
                  </a:cubicBezTo>
                  <a:lnTo>
                    <a:pt x="3230" y="3587"/>
                  </a:lnTo>
                  <a:cubicBezTo>
                    <a:pt x="3256" y="3587"/>
                    <a:pt x="3296" y="3574"/>
                    <a:pt x="3336" y="3547"/>
                  </a:cubicBezTo>
                  <a:cubicBezTo>
                    <a:pt x="3389" y="3534"/>
                    <a:pt x="3415" y="3481"/>
                    <a:pt x="3415" y="3415"/>
                  </a:cubicBezTo>
                  <a:cubicBezTo>
                    <a:pt x="3415" y="3349"/>
                    <a:pt x="3389" y="3296"/>
                    <a:pt x="3349" y="3269"/>
                  </a:cubicBezTo>
                  <a:cubicBezTo>
                    <a:pt x="3309" y="3229"/>
                    <a:pt x="3256" y="3216"/>
                    <a:pt x="3190" y="3203"/>
                  </a:cubicBezTo>
                  <a:lnTo>
                    <a:pt x="2793" y="3177"/>
                  </a:lnTo>
                  <a:cubicBezTo>
                    <a:pt x="2793" y="3031"/>
                    <a:pt x="2793" y="2846"/>
                    <a:pt x="2806" y="2647"/>
                  </a:cubicBezTo>
                  <a:cubicBezTo>
                    <a:pt x="2806" y="2435"/>
                    <a:pt x="2820" y="2224"/>
                    <a:pt x="2833" y="1999"/>
                  </a:cubicBezTo>
                  <a:cubicBezTo>
                    <a:pt x="2846" y="1774"/>
                    <a:pt x="2859" y="1549"/>
                    <a:pt x="2873" y="1337"/>
                  </a:cubicBezTo>
                  <a:cubicBezTo>
                    <a:pt x="2899" y="1112"/>
                    <a:pt x="2912" y="927"/>
                    <a:pt x="2926" y="755"/>
                  </a:cubicBezTo>
                  <a:cubicBezTo>
                    <a:pt x="2939" y="569"/>
                    <a:pt x="2952" y="424"/>
                    <a:pt x="2952" y="318"/>
                  </a:cubicBezTo>
                  <a:cubicBezTo>
                    <a:pt x="2965" y="199"/>
                    <a:pt x="2965" y="146"/>
                    <a:pt x="2965" y="132"/>
                  </a:cubicBezTo>
                  <a:cubicBezTo>
                    <a:pt x="2965" y="93"/>
                    <a:pt x="2952" y="53"/>
                    <a:pt x="2899" y="40"/>
                  </a:cubicBezTo>
                  <a:cubicBezTo>
                    <a:pt x="2846" y="13"/>
                    <a:pt x="2780" y="0"/>
                    <a:pt x="2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6504149" y="2700815"/>
              <a:ext cx="177804" cy="287515"/>
            </a:xfrm>
            <a:custGeom>
              <a:avLst/>
              <a:gdLst/>
              <a:ahLst/>
              <a:cxnLst/>
              <a:rect l="l" t="t" r="r" b="b"/>
              <a:pathLst>
                <a:path w="3217" h="5202" extrusionOk="0">
                  <a:moveTo>
                    <a:pt x="1668" y="0"/>
                  </a:moveTo>
                  <a:cubicBezTo>
                    <a:pt x="1417" y="0"/>
                    <a:pt x="1192" y="53"/>
                    <a:pt x="1007" y="159"/>
                  </a:cubicBezTo>
                  <a:cubicBezTo>
                    <a:pt x="808" y="265"/>
                    <a:pt x="649" y="384"/>
                    <a:pt x="517" y="530"/>
                  </a:cubicBezTo>
                  <a:cubicBezTo>
                    <a:pt x="385" y="662"/>
                    <a:pt x="279" y="808"/>
                    <a:pt x="212" y="967"/>
                  </a:cubicBezTo>
                  <a:cubicBezTo>
                    <a:pt x="146" y="1112"/>
                    <a:pt x="120" y="1231"/>
                    <a:pt x="120" y="1337"/>
                  </a:cubicBezTo>
                  <a:cubicBezTo>
                    <a:pt x="120" y="1350"/>
                    <a:pt x="120" y="1377"/>
                    <a:pt x="120" y="1417"/>
                  </a:cubicBezTo>
                  <a:cubicBezTo>
                    <a:pt x="120" y="1456"/>
                    <a:pt x="133" y="1509"/>
                    <a:pt x="146" y="1549"/>
                  </a:cubicBezTo>
                  <a:cubicBezTo>
                    <a:pt x="173" y="1589"/>
                    <a:pt x="199" y="1628"/>
                    <a:pt x="239" y="1655"/>
                  </a:cubicBezTo>
                  <a:cubicBezTo>
                    <a:pt x="279" y="1695"/>
                    <a:pt x="332" y="1708"/>
                    <a:pt x="398" y="1708"/>
                  </a:cubicBezTo>
                  <a:cubicBezTo>
                    <a:pt x="504" y="1708"/>
                    <a:pt x="583" y="1681"/>
                    <a:pt x="649" y="1628"/>
                  </a:cubicBezTo>
                  <a:cubicBezTo>
                    <a:pt x="715" y="1575"/>
                    <a:pt x="742" y="1509"/>
                    <a:pt x="742" y="1417"/>
                  </a:cubicBezTo>
                  <a:cubicBezTo>
                    <a:pt x="742" y="1377"/>
                    <a:pt x="729" y="1350"/>
                    <a:pt x="715" y="1324"/>
                  </a:cubicBezTo>
                  <a:cubicBezTo>
                    <a:pt x="702" y="1297"/>
                    <a:pt x="689" y="1271"/>
                    <a:pt x="662" y="1258"/>
                  </a:cubicBezTo>
                  <a:lnTo>
                    <a:pt x="623" y="1192"/>
                  </a:lnTo>
                  <a:cubicBezTo>
                    <a:pt x="610" y="1165"/>
                    <a:pt x="596" y="1139"/>
                    <a:pt x="596" y="1112"/>
                  </a:cubicBezTo>
                  <a:cubicBezTo>
                    <a:pt x="596" y="1072"/>
                    <a:pt x="623" y="1020"/>
                    <a:pt x="662" y="940"/>
                  </a:cubicBezTo>
                  <a:cubicBezTo>
                    <a:pt x="715" y="861"/>
                    <a:pt x="782" y="781"/>
                    <a:pt x="874" y="702"/>
                  </a:cubicBezTo>
                  <a:cubicBezTo>
                    <a:pt x="954" y="609"/>
                    <a:pt x="1060" y="543"/>
                    <a:pt x="1192" y="477"/>
                  </a:cubicBezTo>
                  <a:cubicBezTo>
                    <a:pt x="1311" y="411"/>
                    <a:pt x="1457" y="384"/>
                    <a:pt x="1602" y="384"/>
                  </a:cubicBezTo>
                  <a:cubicBezTo>
                    <a:pt x="1774" y="384"/>
                    <a:pt x="1907" y="411"/>
                    <a:pt x="2012" y="464"/>
                  </a:cubicBezTo>
                  <a:cubicBezTo>
                    <a:pt x="2132" y="517"/>
                    <a:pt x="2224" y="596"/>
                    <a:pt x="2290" y="675"/>
                  </a:cubicBezTo>
                  <a:cubicBezTo>
                    <a:pt x="2357" y="768"/>
                    <a:pt x="2410" y="861"/>
                    <a:pt x="2436" y="967"/>
                  </a:cubicBezTo>
                  <a:cubicBezTo>
                    <a:pt x="2462" y="1059"/>
                    <a:pt x="2489" y="1165"/>
                    <a:pt x="2489" y="1258"/>
                  </a:cubicBezTo>
                  <a:cubicBezTo>
                    <a:pt x="2489" y="1470"/>
                    <a:pt x="2449" y="1681"/>
                    <a:pt x="2370" y="1906"/>
                  </a:cubicBezTo>
                  <a:cubicBezTo>
                    <a:pt x="2290" y="2131"/>
                    <a:pt x="2198" y="2370"/>
                    <a:pt x="2065" y="2595"/>
                  </a:cubicBezTo>
                  <a:cubicBezTo>
                    <a:pt x="1946" y="2833"/>
                    <a:pt x="1801" y="3058"/>
                    <a:pt x="1629" y="3296"/>
                  </a:cubicBezTo>
                  <a:cubicBezTo>
                    <a:pt x="1470" y="3521"/>
                    <a:pt x="1298" y="3733"/>
                    <a:pt x="1126" y="3931"/>
                  </a:cubicBezTo>
                  <a:cubicBezTo>
                    <a:pt x="954" y="4130"/>
                    <a:pt x="782" y="4315"/>
                    <a:pt x="610" y="4487"/>
                  </a:cubicBezTo>
                  <a:cubicBezTo>
                    <a:pt x="437" y="4646"/>
                    <a:pt x="279" y="4778"/>
                    <a:pt x="133" y="4884"/>
                  </a:cubicBezTo>
                  <a:cubicBezTo>
                    <a:pt x="93" y="4924"/>
                    <a:pt x="67" y="4950"/>
                    <a:pt x="40" y="4964"/>
                  </a:cubicBezTo>
                  <a:cubicBezTo>
                    <a:pt x="14" y="4990"/>
                    <a:pt x="1" y="5017"/>
                    <a:pt x="1" y="5043"/>
                  </a:cubicBezTo>
                  <a:cubicBezTo>
                    <a:pt x="1" y="5083"/>
                    <a:pt x="14" y="5109"/>
                    <a:pt x="40" y="5149"/>
                  </a:cubicBezTo>
                  <a:cubicBezTo>
                    <a:pt x="67" y="5189"/>
                    <a:pt x="120" y="5202"/>
                    <a:pt x="186" y="5202"/>
                  </a:cubicBezTo>
                  <a:cubicBezTo>
                    <a:pt x="239" y="5202"/>
                    <a:pt x="292" y="5189"/>
                    <a:pt x="345" y="5175"/>
                  </a:cubicBezTo>
                  <a:cubicBezTo>
                    <a:pt x="385" y="5162"/>
                    <a:pt x="424" y="5136"/>
                    <a:pt x="437" y="5122"/>
                  </a:cubicBezTo>
                  <a:lnTo>
                    <a:pt x="1510" y="5122"/>
                  </a:lnTo>
                  <a:cubicBezTo>
                    <a:pt x="1642" y="5122"/>
                    <a:pt x="1774" y="5122"/>
                    <a:pt x="1893" y="5136"/>
                  </a:cubicBezTo>
                  <a:lnTo>
                    <a:pt x="2674" y="5136"/>
                  </a:lnTo>
                  <a:cubicBezTo>
                    <a:pt x="2701" y="5136"/>
                    <a:pt x="2727" y="5122"/>
                    <a:pt x="2767" y="5109"/>
                  </a:cubicBezTo>
                  <a:cubicBezTo>
                    <a:pt x="2807" y="5083"/>
                    <a:pt x="2833" y="5043"/>
                    <a:pt x="2873" y="5003"/>
                  </a:cubicBezTo>
                  <a:cubicBezTo>
                    <a:pt x="2979" y="4805"/>
                    <a:pt x="3058" y="4659"/>
                    <a:pt x="3124" y="4567"/>
                  </a:cubicBezTo>
                  <a:cubicBezTo>
                    <a:pt x="3177" y="4461"/>
                    <a:pt x="3217" y="4394"/>
                    <a:pt x="3217" y="4355"/>
                  </a:cubicBezTo>
                  <a:cubicBezTo>
                    <a:pt x="3217" y="4315"/>
                    <a:pt x="3190" y="4275"/>
                    <a:pt x="3151" y="4262"/>
                  </a:cubicBezTo>
                  <a:cubicBezTo>
                    <a:pt x="3111" y="4236"/>
                    <a:pt x="3071" y="4222"/>
                    <a:pt x="3032" y="4222"/>
                  </a:cubicBezTo>
                  <a:cubicBezTo>
                    <a:pt x="2965" y="4222"/>
                    <a:pt x="2926" y="4249"/>
                    <a:pt x="2899" y="4275"/>
                  </a:cubicBezTo>
                  <a:cubicBezTo>
                    <a:pt x="2873" y="4302"/>
                    <a:pt x="2846" y="4342"/>
                    <a:pt x="2820" y="4368"/>
                  </a:cubicBezTo>
                  <a:lnTo>
                    <a:pt x="2661" y="4619"/>
                  </a:lnTo>
                  <a:cubicBezTo>
                    <a:pt x="2621" y="4672"/>
                    <a:pt x="2595" y="4712"/>
                    <a:pt x="2568" y="4725"/>
                  </a:cubicBezTo>
                  <a:cubicBezTo>
                    <a:pt x="2555" y="4739"/>
                    <a:pt x="2529" y="4752"/>
                    <a:pt x="2502" y="4752"/>
                  </a:cubicBezTo>
                  <a:lnTo>
                    <a:pt x="2251" y="4752"/>
                  </a:lnTo>
                  <a:cubicBezTo>
                    <a:pt x="2132" y="4752"/>
                    <a:pt x="1973" y="4739"/>
                    <a:pt x="1801" y="4739"/>
                  </a:cubicBezTo>
                  <a:lnTo>
                    <a:pt x="1285" y="4739"/>
                  </a:lnTo>
                  <a:cubicBezTo>
                    <a:pt x="1099" y="4725"/>
                    <a:pt x="954" y="4725"/>
                    <a:pt x="821" y="4712"/>
                  </a:cubicBezTo>
                  <a:cubicBezTo>
                    <a:pt x="940" y="4606"/>
                    <a:pt x="1073" y="4474"/>
                    <a:pt x="1232" y="4315"/>
                  </a:cubicBezTo>
                  <a:cubicBezTo>
                    <a:pt x="1377" y="4156"/>
                    <a:pt x="1536" y="3984"/>
                    <a:pt x="1695" y="3799"/>
                  </a:cubicBezTo>
                  <a:cubicBezTo>
                    <a:pt x="1854" y="3614"/>
                    <a:pt x="1999" y="3415"/>
                    <a:pt x="2145" y="3203"/>
                  </a:cubicBezTo>
                  <a:cubicBezTo>
                    <a:pt x="2304" y="2992"/>
                    <a:pt x="2436" y="2780"/>
                    <a:pt x="2555" y="2568"/>
                  </a:cubicBezTo>
                  <a:cubicBezTo>
                    <a:pt x="2674" y="2343"/>
                    <a:pt x="2767" y="2131"/>
                    <a:pt x="2833" y="1920"/>
                  </a:cubicBezTo>
                  <a:cubicBezTo>
                    <a:pt x="2912" y="1695"/>
                    <a:pt x="2952" y="1483"/>
                    <a:pt x="2952" y="1271"/>
                  </a:cubicBezTo>
                  <a:cubicBezTo>
                    <a:pt x="2952" y="1099"/>
                    <a:pt x="2926" y="940"/>
                    <a:pt x="2873" y="781"/>
                  </a:cubicBezTo>
                  <a:cubicBezTo>
                    <a:pt x="2833" y="622"/>
                    <a:pt x="2754" y="490"/>
                    <a:pt x="2661" y="384"/>
                  </a:cubicBezTo>
                  <a:cubicBezTo>
                    <a:pt x="2555" y="265"/>
                    <a:pt x="2423" y="172"/>
                    <a:pt x="2264" y="106"/>
                  </a:cubicBezTo>
                  <a:cubicBezTo>
                    <a:pt x="2105" y="40"/>
                    <a:pt x="1907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6708261" y="2850763"/>
              <a:ext cx="40292" cy="139778"/>
            </a:xfrm>
            <a:custGeom>
              <a:avLst/>
              <a:gdLst/>
              <a:ahLst/>
              <a:cxnLst/>
              <a:rect l="l" t="t" r="r" b="b"/>
              <a:pathLst>
                <a:path w="729" h="2529" extrusionOk="0">
                  <a:moveTo>
                    <a:pt x="371" y="1"/>
                  </a:moveTo>
                  <a:cubicBezTo>
                    <a:pt x="305" y="1"/>
                    <a:pt x="252" y="14"/>
                    <a:pt x="199" y="40"/>
                  </a:cubicBezTo>
                  <a:cubicBezTo>
                    <a:pt x="159" y="54"/>
                    <a:pt x="119" y="80"/>
                    <a:pt x="93" y="120"/>
                  </a:cubicBezTo>
                  <a:cubicBezTo>
                    <a:pt x="53" y="146"/>
                    <a:pt x="40" y="186"/>
                    <a:pt x="27" y="226"/>
                  </a:cubicBezTo>
                  <a:cubicBezTo>
                    <a:pt x="14" y="265"/>
                    <a:pt x="0" y="305"/>
                    <a:pt x="0" y="331"/>
                  </a:cubicBezTo>
                  <a:cubicBezTo>
                    <a:pt x="0" y="411"/>
                    <a:pt x="40" y="490"/>
                    <a:pt x="93" y="556"/>
                  </a:cubicBezTo>
                  <a:cubicBezTo>
                    <a:pt x="146" y="623"/>
                    <a:pt x="225" y="662"/>
                    <a:pt x="358" y="662"/>
                  </a:cubicBezTo>
                  <a:cubicBezTo>
                    <a:pt x="477" y="662"/>
                    <a:pt x="569" y="623"/>
                    <a:pt x="636" y="556"/>
                  </a:cubicBezTo>
                  <a:cubicBezTo>
                    <a:pt x="702" y="490"/>
                    <a:pt x="728" y="411"/>
                    <a:pt x="728" y="318"/>
                  </a:cubicBezTo>
                  <a:cubicBezTo>
                    <a:pt x="728" y="252"/>
                    <a:pt x="702" y="173"/>
                    <a:pt x="649" y="106"/>
                  </a:cubicBezTo>
                  <a:cubicBezTo>
                    <a:pt x="583" y="27"/>
                    <a:pt x="490" y="1"/>
                    <a:pt x="371" y="1"/>
                  </a:cubicBezTo>
                  <a:close/>
                  <a:moveTo>
                    <a:pt x="371" y="1867"/>
                  </a:moveTo>
                  <a:cubicBezTo>
                    <a:pt x="305" y="1867"/>
                    <a:pt x="252" y="1880"/>
                    <a:pt x="199" y="1906"/>
                  </a:cubicBezTo>
                  <a:cubicBezTo>
                    <a:pt x="159" y="1920"/>
                    <a:pt x="119" y="1946"/>
                    <a:pt x="93" y="1986"/>
                  </a:cubicBezTo>
                  <a:cubicBezTo>
                    <a:pt x="53" y="2012"/>
                    <a:pt x="40" y="2052"/>
                    <a:pt x="27" y="2092"/>
                  </a:cubicBezTo>
                  <a:cubicBezTo>
                    <a:pt x="14" y="2131"/>
                    <a:pt x="0" y="2171"/>
                    <a:pt x="0" y="2211"/>
                  </a:cubicBezTo>
                  <a:cubicBezTo>
                    <a:pt x="0" y="2277"/>
                    <a:pt x="40" y="2356"/>
                    <a:pt x="93" y="2423"/>
                  </a:cubicBezTo>
                  <a:cubicBezTo>
                    <a:pt x="146" y="2502"/>
                    <a:pt x="225" y="2529"/>
                    <a:pt x="358" y="2529"/>
                  </a:cubicBezTo>
                  <a:cubicBezTo>
                    <a:pt x="477" y="2529"/>
                    <a:pt x="569" y="2502"/>
                    <a:pt x="636" y="2423"/>
                  </a:cubicBezTo>
                  <a:cubicBezTo>
                    <a:pt x="702" y="2356"/>
                    <a:pt x="728" y="2277"/>
                    <a:pt x="728" y="2198"/>
                  </a:cubicBezTo>
                  <a:cubicBezTo>
                    <a:pt x="728" y="2118"/>
                    <a:pt x="702" y="2039"/>
                    <a:pt x="649" y="1973"/>
                  </a:cubicBezTo>
                  <a:cubicBezTo>
                    <a:pt x="583" y="1906"/>
                    <a:pt x="490" y="1867"/>
                    <a:pt x="371" y="18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6771877" y="2701534"/>
              <a:ext cx="169789" cy="292655"/>
            </a:xfrm>
            <a:custGeom>
              <a:avLst/>
              <a:gdLst/>
              <a:ahLst/>
              <a:cxnLst/>
              <a:rect l="l" t="t" r="r" b="b"/>
              <a:pathLst>
                <a:path w="3072" h="5295" extrusionOk="0">
                  <a:moveTo>
                    <a:pt x="1642" y="371"/>
                  </a:moveTo>
                  <a:cubicBezTo>
                    <a:pt x="1814" y="371"/>
                    <a:pt x="1960" y="411"/>
                    <a:pt x="2079" y="477"/>
                  </a:cubicBezTo>
                  <a:cubicBezTo>
                    <a:pt x="2198" y="543"/>
                    <a:pt x="2304" y="636"/>
                    <a:pt x="2383" y="742"/>
                  </a:cubicBezTo>
                  <a:cubicBezTo>
                    <a:pt x="2463" y="848"/>
                    <a:pt x="2529" y="954"/>
                    <a:pt x="2555" y="1086"/>
                  </a:cubicBezTo>
                  <a:cubicBezTo>
                    <a:pt x="2595" y="1218"/>
                    <a:pt x="2621" y="1337"/>
                    <a:pt x="2621" y="1443"/>
                  </a:cubicBezTo>
                  <a:cubicBezTo>
                    <a:pt x="2621" y="1562"/>
                    <a:pt x="2595" y="1682"/>
                    <a:pt x="2542" y="1814"/>
                  </a:cubicBezTo>
                  <a:cubicBezTo>
                    <a:pt x="2502" y="1946"/>
                    <a:pt x="2436" y="2065"/>
                    <a:pt x="2343" y="2184"/>
                  </a:cubicBezTo>
                  <a:cubicBezTo>
                    <a:pt x="2238" y="2304"/>
                    <a:pt x="2118" y="2409"/>
                    <a:pt x="1973" y="2489"/>
                  </a:cubicBezTo>
                  <a:cubicBezTo>
                    <a:pt x="1841" y="2582"/>
                    <a:pt x="1668" y="2621"/>
                    <a:pt x="1457" y="2621"/>
                  </a:cubicBezTo>
                  <a:cubicBezTo>
                    <a:pt x="1311" y="2621"/>
                    <a:pt x="1179" y="2595"/>
                    <a:pt x="1060" y="2542"/>
                  </a:cubicBezTo>
                  <a:cubicBezTo>
                    <a:pt x="941" y="2489"/>
                    <a:pt x="835" y="2409"/>
                    <a:pt x="742" y="2317"/>
                  </a:cubicBezTo>
                  <a:cubicBezTo>
                    <a:pt x="663" y="2224"/>
                    <a:pt x="596" y="2105"/>
                    <a:pt x="543" y="1986"/>
                  </a:cubicBezTo>
                  <a:cubicBezTo>
                    <a:pt x="491" y="1854"/>
                    <a:pt x="464" y="1721"/>
                    <a:pt x="464" y="1562"/>
                  </a:cubicBezTo>
                  <a:cubicBezTo>
                    <a:pt x="464" y="1351"/>
                    <a:pt x="504" y="1179"/>
                    <a:pt x="557" y="1033"/>
                  </a:cubicBezTo>
                  <a:cubicBezTo>
                    <a:pt x="623" y="874"/>
                    <a:pt x="716" y="755"/>
                    <a:pt x="821" y="662"/>
                  </a:cubicBezTo>
                  <a:cubicBezTo>
                    <a:pt x="927" y="557"/>
                    <a:pt x="1046" y="490"/>
                    <a:pt x="1192" y="437"/>
                  </a:cubicBezTo>
                  <a:cubicBezTo>
                    <a:pt x="1338" y="398"/>
                    <a:pt x="1483" y="371"/>
                    <a:pt x="1642" y="371"/>
                  </a:cubicBezTo>
                  <a:close/>
                  <a:moveTo>
                    <a:pt x="1589" y="1"/>
                  </a:moveTo>
                  <a:cubicBezTo>
                    <a:pt x="1298" y="1"/>
                    <a:pt x="1060" y="40"/>
                    <a:pt x="861" y="146"/>
                  </a:cubicBezTo>
                  <a:cubicBezTo>
                    <a:pt x="663" y="239"/>
                    <a:pt x="491" y="358"/>
                    <a:pt x="371" y="504"/>
                  </a:cubicBezTo>
                  <a:cubicBezTo>
                    <a:pt x="239" y="649"/>
                    <a:pt x="146" y="821"/>
                    <a:pt x="93" y="1007"/>
                  </a:cubicBezTo>
                  <a:cubicBezTo>
                    <a:pt x="27" y="1192"/>
                    <a:pt x="1" y="1364"/>
                    <a:pt x="1" y="1536"/>
                  </a:cubicBezTo>
                  <a:cubicBezTo>
                    <a:pt x="1" y="1761"/>
                    <a:pt x="41" y="1959"/>
                    <a:pt x="107" y="2145"/>
                  </a:cubicBezTo>
                  <a:cubicBezTo>
                    <a:pt x="186" y="2330"/>
                    <a:pt x="279" y="2489"/>
                    <a:pt x="398" y="2621"/>
                  </a:cubicBezTo>
                  <a:cubicBezTo>
                    <a:pt x="517" y="2754"/>
                    <a:pt x="663" y="2846"/>
                    <a:pt x="821" y="2926"/>
                  </a:cubicBezTo>
                  <a:cubicBezTo>
                    <a:pt x="980" y="2992"/>
                    <a:pt x="1152" y="3031"/>
                    <a:pt x="1338" y="3031"/>
                  </a:cubicBezTo>
                  <a:cubicBezTo>
                    <a:pt x="1430" y="3031"/>
                    <a:pt x="1536" y="3018"/>
                    <a:pt x="1655" y="2992"/>
                  </a:cubicBezTo>
                  <a:cubicBezTo>
                    <a:pt x="1761" y="2965"/>
                    <a:pt x="1880" y="2926"/>
                    <a:pt x="1986" y="2886"/>
                  </a:cubicBezTo>
                  <a:cubicBezTo>
                    <a:pt x="2092" y="2833"/>
                    <a:pt x="2198" y="2767"/>
                    <a:pt x="2291" y="2701"/>
                  </a:cubicBezTo>
                  <a:cubicBezTo>
                    <a:pt x="2396" y="2621"/>
                    <a:pt x="2476" y="2529"/>
                    <a:pt x="2555" y="2423"/>
                  </a:cubicBezTo>
                  <a:lnTo>
                    <a:pt x="2555" y="2423"/>
                  </a:lnTo>
                  <a:cubicBezTo>
                    <a:pt x="2516" y="2648"/>
                    <a:pt x="2436" y="2886"/>
                    <a:pt x="2343" y="3124"/>
                  </a:cubicBezTo>
                  <a:cubicBezTo>
                    <a:pt x="2251" y="3362"/>
                    <a:pt x="2132" y="3601"/>
                    <a:pt x="1986" y="3839"/>
                  </a:cubicBezTo>
                  <a:cubicBezTo>
                    <a:pt x="1841" y="4064"/>
                    <a:pt x="1695" y="4276"/>
                    <a:pt x="1523" y="4474"/>
                  </a:cubicBezTo>
                  <a:cubicBezTo>
                    <a:pt x="1351" y="4659"/>
                    <a:pt x="1166" y="4818"/>
                    <a:pt x="967" y="4951"/>
                  </a:cubicBezTo>
                  <a:cubicBezTo>
                    <a:pt x="927" y="4977"/>
                    <a:pt x="888" y="5017"/>
                    <a:pt x="874" y="5030"/>
                  </a:cubicBezTo>
                  <a:cubicBezTo>
                    <a:pt x="848" y="5056"/>
                    <a:pt x="835" y="5096"/>
                    <a:pt x="835" y="5136"/>
                  </a:cubicBezTo>
                  <a:cubicBezTo>
                    <a:pt x="835" y="5202"/>
                    <a:pt x="848" y="5242"/>
                    <a:pt x="901" y="5255"/>
                  </a:cubicBezTo>
                  <a:cubicBezTo>
                    <a:pt x="941" y="5281"/>
                    <a:pt x="980" y="5295"/>
                    <a:pt x="1020" y="5295"/>
                  </a:cubicBezTo>
                  <a:cubicBezTo>
                    <a:pt x="1073" y="5295"/>
                    <a:pt x="1126" y="5281"/>
                    <a:pt x="1166" y="5268"/>
                  </a:cubicBezTo>
                  <a:cubicBezTo>
                    <a:pt x="1218" y="5242"/>
                    <a:pt x="1258" y="5215"/>
                    <a:pt x="1311" y="5176"/>
                  </a:cubicBezTo>
                  <a:cubicBezTo>
                    <a:pt x="1470" y="5043"/>
                    <a:pt x="1642" y="4871"/>
                    <a:pt x="1854" y="4659"/>
                  </a:cubicBezTo>
                  <a:cubicBezTo>
                    <a:pt x="2052" y="4434"/>
                    <a:pt x="2251" y="4143"/>
                    <a:pt x="2449" y="3786"/>
                  </a:cubicBezTo>
                  <a:cubicBezTo>
                    <a:pt x="2529" y="3640"/>
                    <a:pt x="2608" y="3468"/>
                    <a:pt x="2688" y="3283"/>
                  </a:cubicBezTo>
                  <a:cubicBezTo>
                    <a:pt x="2754" y="3111"/>
                    <a:pt x="2820" y="2912"/>
                    <a:pt x="2886" y="2714"/>
                  </a:cubicBezTo>
                  <a:cubicBezTo>
                    <a:pt x="2939" y="2515"/>
                    <a:pt x="2979" y="2304"/>
                    <a:pt x="3018" y="2092"/>
                  </a:cubicBezTo>
                  <a:cubicBezTo>
                    <a:pt x="3058" y="1893"/>
                    <a:pt x="3071" y="1682"/>
                    <a:pt x="3071" y="1470"/>
                  </a:cubicBezTo>
                  <a:cubicBezTo>
                    <a:pt x="3071" y="1337"/>
                    <a:pt x="3045" y="1179"/>
                    <a:pt x="3005" y="1007"/>
                  </a:cubicBezTo>
                  <a:cubicBezTo>
                    <a:pt x="2966" y="834"/>
                    <a:pt x="2899" y="676"/>
                    <a:pt x="2780" y="530"/>
                  </a:cubicBezTo>
                  <a:cubicBezTo>
                    <a:pt x="2674" y="371"/>
                    <a:pt x="2529" y="252"/>
                    <a:pt x="2330" y="159"/>
                  </a:cubicBezTo>
                  <a:cubicBezTo>
                    <a:pt x="2132" y="54"/>
                    <a:pt x="1893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24"/>
          <p:cNvSpPr/>
          <p:nvPr/>
        </p:nvSpPr>
        <p:spPr>
          <a:xfrm>
            <a:off x="8675098" y="3951429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4"/>
          <p:cNvSpPr/>
          <p:nvPr/>
        </p:nvSpPr>
        <p:spPr>
          <a:xfrm rot="-1315996">
            <a:off x="284137" y="3916946"/>
            <a:ext cx="209254" cy="208536"/>
          </a:xfrm>
          <a:custGeom>
            <a:avLst/>
            <a:gdLst/>
            <a:ahLst/>
            <a:cxnLst/>
            <a:rect l="l" t="t" r="r" b="b"/>
            <a:pathLst>
              <a:path w="3786" h="3773" extrusionOk="0">
                <a:moveTo>
                  <a:pt x="371" y="1"/>
                </a:moveTo>
                <a:cubicBezTo>
                  <a:pt x="279" y="1"/>
                  <a:pt x="186" y="14"/>
                  <a:pt x="107" y="54"/>
                </a:cubicBezTo>
                <a:cubicBezTo>
                  <a:pt x="27" y="80"/>
                  <a:pt x="1" y="133"/>
                  <a:pt x="1" y="199"/>
                </a:cubicBezTo>
                <a:cubicBezTo>
                  <a:pt x="1" y="279"/>
                  <a:pt x="40" y="318"/>
                  <a:pt x="120" y="332"/>
                </a:cubicBezTo>
                <a:cubicBezTo>
                  <a:pt x="199" y="345"/>
                  <a:pt x="318" y="358"/>
                  <a:pt x="477" y="358"/>
                </a:cubicBezTo>
                <a:lnTo>
                  <a:pt x="596" y="358"/>
                </a:lnTo>
                <a:cubicBezTo>
                  <a:pt x="636" y="371"/>
                  <a:pt x="662" y="371"/>
                  <a:pt x="689" y="385"/>
                </a:cubicBezTo>
                <a:cubicBezTo>
                  <a:pt x="715" y="398"/>
                  <a:pt x="729" y="411"/>
                  <a:pt x="755" y="437"/>
                </a:cubicBezTo>
                <a:cubicBezTo>
                  <a:pt x="768" y="464"/>
                  <a:pt x="795" y="490"/>
                  <a:pt x="808" y="530"/>
                </a:cubicBezTo>
                <a:lnTo>
                  <a:pt x="2012" y="2714"/>
                </a:lnTo>
                <a:cubicBezTo>
                  <a:pt x="1959" y="2833"/>
                  <a:pt x="1907" y="2939"/>
                  <a:pt x="1854" y="3032"/>
                </a:cubicBezTo>
                <a:cubicBezTo>
                  <a:pt x="1801" y="3124"/>
                  <a:pt x="1748" y="3190"/>
                  <a:pt x="1682" y="3257"/>
                </a:cubicBezTo>
                <a:cubicBezTo>
                  <a:pt x="1629" y="3296"/>
                  <a:pt x="1562" y="3349"/>
                  <a:pt x="1496" y="3376"/>
                </a:cubicBezTo>
                <a:cubicBezTo>
                  <a:pt x="1430" y="3415"/>
                  <a:pt x="1351" y="3429"/>
                  <a:pt x="1284" y="3429"/>
                </a:cubicBezTo>
                <a:cubicBezTo>
                  <a:pt x="1165" y="3429"/>
                  <a:pt x="1073" y="3402"/>
                  <a:pt x="993" y="3349"/>
                </a:cubicBezTo>
                <a:cubicBezTo>
                  <a:pt x="914" y="3296"/>
                  <a:pt x="874" y="3230"/>
                  <a:pt x="874" y="3164"/>
                </a:cubicBezTo>
                <a:cubicBezTo>
                  <a:pt x="874" y="3137"/>
                  <a:pt x="887" y="3098"/>
                  <a:pt x="901" y="3071"/>
                </a:cubicBezTo>
                <a:cubicBezTo>
                  <a:pt x="927" y="3045"/>
                  <a:pt x="954" y="3018"/>
                  <a:pt x="993" y="3018"/>
                </a:cubicBezTo>
                <a:cubicBezTo>
                  <a:pt x="1020" y="3018"/>
                  <a:pt x="1033" y="3018"/>
                  <a:pt x="1059" y="3005"/>
                </a:cubicBezTo>
                <a:cubicBezTo>
                  <a:pt x="1099" y="3005"/>
                  <a:pt x="1126" y="2992"/>
                  <a:pt x="1139" y="2979"/>
                </a:cubicBezTo>
                <a:cubicBezTo>
                  <a:pt x="1165" y="2965"/>
                  <a:pt x="1192" y="2939"/>
                  <a:pt x="1205" y="2912"/>
                </a:cubicBezTo>
                <a:cubicBezTo>
                  <a:pt x="1218" y="2899"/>
                  <a:pt x="1232" y="2859"/>
                  <a:pt x="1232" y="2820"/>
                </a:cubicBezTo>
                <a:cubicBezTo>
                  <a:pt x="1232" y="2754"/>
                  <a:pt x="1205" y="2701"/>
                  <a:pt x="1152" y="2674"/>
                </a:cubicBezTo>
                <a:cubicBezTo>
                  <a:pt x="1112" y="2648"/>
                  <a:pt x="1059" y="2634"/>
                  <a:pt x="1007" y="2634"/>
                </a:cubicBezTo>
                <a:cubicBezTo>
                  <a:pt x="954" y="2634"/>
                  <a:pt x="901" y="2634"/>
                  <a:pt x="848" y="2661"/>
                </a:cubicBezTo>
                <a:cubicBezTo>
                  <a:pt x="782" y="2687"/>
                  <a:pt x="742" y="2714"/>
                  <a:pt x="689" y="2754"/>
                </a:cubicBezTo>
                <a:cubicBezTo>
                  <a:pt x="649" y="2807"/>
                  <a:pt x="623" y="2859"/>
                  <a:pt x="583" y="2926"/>
                </a:cubicBezTo>
                <a:cubicBezTo>
                  <a:pt x="570" y="2992"/>
                  <a:pt x="557" y="3071"/>
                  <a:pt x="557" y="3164"/>
                </a:cubicBezTo>
                <a:cubicBezTo>
                  <a:pt x="557" y="3257"/>
                  <a:pt x="570" y="3349"/>
                  <a:pt x="609" y="3415"/>
                </a:cubicBezTo>
                <a:cubicBezTo>
                  <a:pt x="649" y="3495"/>
                  <a:pt x="689" y="3561"/>
                  <a:pt x="755" y="3614"/>
                </a:cubicBezTo>
                <a:cubicBezTo>
                  <a:pt x="821" y="3667"/>
                  <a:pt x="887" y="3707"/>
                  <a:pt x="967" y="3733"/>
                </a:cubicBezTo>
                <a:cubicBezTo>
                  <a:pt x="1046" y="3759"/>
                  <a:pt x="1126" y="3773"/>
                  <a:pt x="1218" y="3773"/>
                </a:cubicBezTo>
                <a:cubicBezTo>
                  <a:pt x="1377" y="3773"/>
                  <a:pt x="1536" y="3733"/>
                  <a:pt x="1668" y="3667"/>
                </a:cubicBezTo>
                <a:cubicBezTo>
                  <a:pt x="1801" y="3614"/>
                  <a:pt x="1920" y="3508"/>
                  <a:pt x="2039" y="3376"/>
                </a:cubicBezTo>
                <a:cubicBezTo>
                  <a:pt x="2132" y="3257"/>
                  <a:pt x="2224" y="3111"/>
                  <a:pt x="2304" y="2952"/>
                </a:cubicBezTo>
                <a:cubicBezTo>
                  <a:pt x="2383" y="2780"/>
                  <a:pt x="2449" y="2595"/>
                  <a:pt x="2529" y="2370"/>
                </a:cubicBezTo>
                <a:lnTo>
                  <a:pt x="3164" y="596"/>
                </a:lnTo>
                <a:cubicBezTo>
                  <a:pt x="3190" y="530"/>
                  <a:pt x="3217" y="490"/>
                  <a:pt x="3243" y="477"/>
                </a:cubicBezTo>
                <a:cubicBezTo>
                  <a:pt x="3283" y="464"/>
                  <a:pt x="3349" y="451"/>
                  <a:pt x="3442" y="451"/>
                </a:cubicBezTo>
                <a:cubicBezTo>
                  <a:pt x="3534" y="451"/>
                  <a:pt x="3601" y="437"/>
                  <a:pt x="3680" y="411"/>
                </a:cubicBezTo>
                <a:cubicBezTo>
                  <a:pt x="3746" y="398"/>
                  <a:pt x="3786" y="345"/>
                  <a:pt x="3786" y="279"/>
                </a:cubicBezTo>
                <a:cubicBezTo>
                  <a:pt x="3786" y="212"/>
                  <a:pt x="3746" y="160"/>
                  <a:pt x="3680" y="146"/>
                </a:cubicBezTo>
                <a:cubicBezTo>
                  <a:pt x="3614" y="120"/>
                  <a:pt x="3534" y="107"/>
                  <a:pt x="3442" y="107"/>
                </a:cubicBezTo>
                <a:lnTo>
                  <a:pt x="2409" y="107"/>
                </a:lnTo>
                <a:cubicBezTo>
                  <a:pt x="2317" y="107"/>
                  <a:pt x="2251" y="120"/>
                  <a:pt x="2224" y="146"/>
                </a:cubicBezTo>
                <a:cubicBezTo>
                  <a:pt x="2198" y="160"/>
                  <a:pt x="2184" y="212"/>
                  <a:pt x="2184" y="279"/>
                </a:cubicBezTo>
                <a:cubicBezTo>
                  <a:pt x="2184" y="318"/>
                  <a:pt x="2211" y="358"/>
                  <a:pt x="2251" y="398"/>
                </a:cubicBezTo>
                <a:cubicBezTo>
                  <a:pt x="2290" y="437"/>
                  <a:pt x="2370" y="451"/>
                  <a:pt x="2462" y="451"/>
                </a:cubicBezTo>
                <a:cubicBezTo>
                  <a:pt x="2568" y="451"/>
                  <a:pt x="2621" y="464"/>
                  <a:pt x="2648" y="477"/>
                </a:cubicBezTo>
                <a:cubicBezTo>
                  <a:pt x="2674" y="504"/>
                  <a:pt x="2687" y="517"/>
                  <a:pt x="2687" y="557"/>
                </a:cubicBezTo>
                <a:cubicBezTo>
                  <a:pt x="2687" y="623"/>
                  <a:pt x="2674" y="689"/>
                  <a:pt x="2648" y="795"/>
                </a:cubicBezTo>
                <a:lnTo>
                  <a:pt x="2184" y="2224"/>
                </a:lnTo>
                <a:lnTo>
                  <a:pt x="1324" y="623"/>
                </a:lnTo>
                <a:cubicBezTo>
                  <a:pt x="1311" y="583"/>
                  <a:pt x="1298" y="543"/>
                  <a:pt x="1284" y="504"/>
                </a:cubicBezTo>
                <a:cubicBezTo>
                  <a:pt x="1271" y="464"/>
                  <a:pt x="1271" y="437"/>
                  <a:pt x="1271" y="424"/>
                </a:cubicBezTo>
                <a:cubicBezTo>
                  <a:pt x="1271" y="385"/>
                  <a:pt x="1284" y="358"/>
                  <a:pt x="1298" y="358"/>
                </a:cubicBezTo>
                <a:cubicBezTo>
                  <a:pt x="1311" y="345"/>
                  <a:pt x="1324" y="345"/>
                  <a:pt x="1351" y="345"/>
                </a:cubicBezTo>
                <a:cubicBezTo>
                  <a:pt x="1430" y="345"/>
                  <a:pt x="1483" y="332"/>
                  <a:pt x="1509" y="292"/>
                </a:cubicBezTo>
                <a:cubicBezTo>
                  <a:pt x="1549" y="252"/>
                  <a:pt x="1562" y="212"/>
                  <a:pt x="1562" y="160"/>
                </a:cubicBezTo>
                <a:cubicBezTo>
                  <a:pt x="1562" y="120"/>
                  <a:pt x="1536" y="80"/>
                  <a:pt x="1509" y="54"/>
                </a:cubicBezTo>
                <a:cubicBezTo>
                  <a:pt x="1483" y="14"/>
                  <a:pt x="1417" y="1"/>
                  <a:pt x="13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4"/>
          <p:cNvSpPr/>
          <p:nvPr/>
        </p:nvSpPr>
        <p:spPr>
          <a:xfrm>
            <a:off x="359038" y="3404046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/>
          <p:nvPr/>
        </p:nvSpPr>
        <p:spPr>
          <a:xfrm>
            <a:off x="966680" y="-160396"/>
            <a:ext cx="5464293" cy="5464293"/>
          </a:xfrm>
          <a:custGeom>
            <a:avLst/>
            <a:gdLst/>
            <a:ahLst/>
            <a:cxnLst/>
            <a:rect l="l" t="t" r="r" b="b"/>
            <a:pathLst>
              <a:path w="79637" h="79637" extrusionOk="0">
                <a:moveTo>
                  <a:pt x="39825" y="0"/>
                </a:moveTo>
                <a:cubicBezTo>
                  <a:pt x="17815" y="0"/>
                  <a:pt x="0" y="17815"/>
                  <a:pt x="0" y="39812"/>
                </a:cubicBezTo>
                <a:cubicBezTo>
                  <a:pt x="0" y="61822"/>
                  <a:pt x="17815" y="79636"/>
                  <a:pt x="39825" y="79636"/>
                </a:cubicBezTo>
                <a:cubicBezTo>
                  <a:pt x="61822" y="79636"/>
                  <a:pt x="79637" y="61822"/>
                  <a:pt x="79637" y="39812"/>
                </a:cubicBezTo>
                <a:cubicBezTo>
                  <a:pt x="79637" y="17815"/>
                  <a:pt x="61822" y="0"/>
                  <a:pt x="39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570027" y="2130900"/>
            <a:ext cx="42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3600"/>
              <a:buNone/>
              <a:defRPr sz="3600">
                <a:solidFill>
                  <a:srgbClr val="FFEC9D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2123377" y="13178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6000"/>
              <a:buNone/>
              <a:defRPr sz="6000">
                <a:solidFill>
                  <a:srgbClr val="FFEC9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2285977" y="3112225"/>
            <a:ext cx="2825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3"/>
          <p:cNvGrpSpPr/>
          <p:nvPr/>
        </p:nvGrpSpPr>
        <p:grpSpPr>
          <a:xfrm>
            <a:off x="361854" y="451658"/>
            <a:ext cx="721026" cy="252610"/>
            <a:chOff x="2109963" y="768908"/>
            <a:chExt cx="818604" cy="286796"/>
          </a:xfrm>
        </p:grpSpPr>
        <p:sp>
          <p:nvSpPr>
            <p:cNvPr id="50" name="Google Shape;50;p3"/>
            <p:cNvSpPr/>
            <p:nvPr/>
          </p:nvSpPr>
          <p:spPr>
            <a:xfrm>
              <a:off x="2109963" y="768908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53"/>
                    <a:pt x="1006" y="146"/>
                  </a:cubicBezTo>
                  <a:cubicBezTo>
                    <a:pt x="808" y="252"/>
                    <a:pt x="649" y="371"/>
                    <a:pt x="516" y="516"/>
                  </a:cubicBezTo>
                  <a:cubicBezTo>
                    <a:pt x="384" y="649"/>
                    <a:pt x="278" y="808"/>
                    <a:pt x="212" y="953"/>
                  </a:cubicBezTo>
                  <a:cubicBezTo>
                    <a:pt x="146" y="1099"/>
                    <a:pt x="106" y="1231"/>
                    <a:pt x="106" y="1324"/>
                  </a:cubicBezTo>
                  <a:cubicBezTo>
                    <a:pt x="106" y="1337"/>
                    <a:pt x="119" y="1363"/>
                    <a:pt x="119" y="1416"/>
                  </a:cubicBezTo>
                  <a:cubicBezTo>
                    <a:pt x="119" y="1456"/>
                    <a:pt x="133" y="1496"/>
                    <a:pt x="146" y="1535"/>
                  </a:cubicBezTo>
                  <a:cubicBezTo>
                    <a:pt x="172" y="1575"/>
                    <a:pt x="199" y="1615"/>
                    <a:pt x="239" y="1655"/>
                  </a:cubicBezTo>
                  <a:cubicBezTo>
                    <a:pt x="278" y="1681"/>
                    <a:pt x="331" y="1694"/>
                    <a:pt x="397" y="1694"/>
                  </a:cubicBezTo>
                  <a:cubicBezTo>
                    <a:pt x="503" y="1694"/>
                    <a:pt x="583" y="1668"/>
                    <a:pt x="649" y="1615"/>
                  </a:cubicBezTo>
                  <a:cubicBezTo>
                    <a:pt x="715" y="1562"/>
                    <a:pt x="741" y="1496"/>
                    <a:pt x="741" y="1416"/>
                  </a:cubicBezTo>
                  <a:cubicBezTo>
                    <a:pt x="741" y="1377"/>
                    <a:pt x="728" y="1337"/>
                    <a:pt x="715" y="1324"/>
                  </a:cubicBezTo>
                  <a:cubicBezTo>
                    <a:pt x="702" y="1284"/>
                    <a:pt x="689" y="1271"/>
                    <a:pt x="662" y="1244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19"/>
                    <a:pt x="662" y="940"/>
                  </a:cubicBezTo>
                  <a:cubicBezTo>
                    <a:pt x="715" y="847"/>
                    <a:pt x="781" y="768"/>
                    <a:pt x="874" y="688"/>
                  </a:cubicBezTo>
                  <a:cubicBezTo>
                    <a:pt x="953" y="609"/>
                    <a:pt x="1059" y="530"/>
                    <a:pt x="1191" y="477"/>
                  </a:cubicBezTo>
                  <a:cubicBezTo>
                    <a:pt x="1311" y="410"/>
                    <a:pt x="1456" y="371"/>
                    <a:pt x="1602" y="371"/>
                  </a:cubicBezTo>
                  <a:cubicBezTo>
                    <a:pt x="1761" y="371"/>
                    <a:pt x="1906" y="397"/>
                    <a:pt x="2012" y="463"/>
                  </a:cubicBezTo>
                  <a:cubicBezTo>
                    <a:pt x="2131" y="516"/>
                    <a:pt x="2224" y="583"/>
                    <a:pt x="2290" y="675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62" y="1059"/>
                    <a:pt x="2489" y="1152"/>
                    <a:pt x="2489" y="1244"/>
                  </a:cubicBezTo>
                  <a:cubicBezTo>
                    <a:pt x="2489" y="1456"/>
                    <a:pt x="2449" y="1668"/>
                    <a:pt x="2369" y="1893"/>
                  </a:cubicBezTo>
                  <a:cubicBezTo>
                    <a:pt x="2290" y="2131"/>
                    <a:pt x="2184" y="2356"/>
                    <a:pt x="2065" y="2594"/>
                  </a:cubicBezTo>
                  <a:cubicBezTo>
                    <a:pt x="1946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6"/>
                    <a:pt x="781" y="4302"/>
                    <a:pt x="609" y="4474"/>
                  </a:cubicBezTo>
                  <a:cubicBezTo>
                    <a:pt x="437" y="4633"/>
                    <a:pt x="278" y="4778"/>
                    <a:pt x="133" y="4884"/>
                  </a:cubicBezTo>
                  <a:cubicBezTo>
                    <a:pt x="93" y="4910"/>
                    <a:pt x="66" y="4937"/>
                    <a:pt x="40" y="4963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69"/>
                    <a:pt x="14" y="5109"/>
                    <a:pt x="40" y="5135"/>
                  </a:cubicBezTo>
                  <a:cubicBezTo>
                    <a:pt x="66" y="5175"/>
                    <a:pt x="119" y="5188"/>
                    <a:pt x="186" y="5188"/>
                  </a:cubicBezTo>
                  <a:cubicBezTo>
                    <a:pt x="239" y="5188"/>
                    <a:pt x="291" y="5188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1" y="5122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22"/>
                    <a:pt x="2766" y="5096"/>
                  </a:cubicBezTo>
                  <a:cubicBezTo>
                    <a:pt x="2806" y="5069"/>
                    <a:pt x="2833" y="5043"/>
                    <a:pt x="2859" y="4990"/>
                  </a:cubicBezTo>
                  <a:cubicBezTo>
                    <a:pt x="2978" y="4791"/>
                    <a:pt x="3058" y="4646"/>
                    <a:pt x="3124" y="4553"/>
                  </a:cubicBezTo>
                  <a:cubicBezTo>
                    <a:pt x="3177" y="4460"/>
                    <a:pt x="3216" y="4394"/>
                    <a:pt x="3216" y="4355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1" y="4235"/>
                    <a:pt x="3071" y="4222"/>
                    <a:pt x="3031" y="4222"/>
                  </a:cubicBezTo>
                  <a:cubicBezTo>
                    <a:pt x="2965" y="4222"/>
                    <a:pt x="2925" y="4235"/>
                    <a:pt x="2899" y="4275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1" y="4619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55" y="4725"/>
                    <a:pt x="2528" y="4738"/>
                    <a:pt x="2489" y="4738"/>
                  </a:cubicBezTo>
                  <a:lnTo>
                    <a:pt x="2250" y="4738"/>
                  </a:lnTo>
                  <a:cubicBezTo>
                    <a:pt x="2131" y="4738"/>
                    <a:pt x="1972" y="4738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712"/>
                  </a:cubicBezTo>
                  <a:cubicBezTo>
                    <a:pt x="940" y="4593"/>
                    <a:pt x="1072" y="4460"/>
                    <a:pt x="1231" y="4302"/>
                  </a:cubicBezTo>
                  <a:cubicBezTo>
                    <a:pt x="1377" y="4143"/>
                    <a:pt x="1536" y="3971"/>
                    <a:pt x="1694" y="3785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6" y="2766"/>
                    <a:pt x="2555" y="2555"/>
                  </a:cubicBezTo>
                  <a:cubicBezTo>
                    <a:pt x="2674" y="2343"/>
                    <a:pt x="2766" y="2118"/>
                    <a:pt x="2833" y="1906"/>
                  </a:cubicBezTo>
                  <a:cubicBezTo>
                    <a:pt x="2912" y="1681"/>
                    <a:pt x="2952" y="1469"/>
                    <a:pt x="2952" y="1258"/>
                  </a:cubicBezTo>
                  <a:cubicBezTo>
                    <a:pt x="2952" y="1085"/>
                    <a:pt x="2925" y="927"/>
                    <a:pt x="2872" y="781"/>
                  </a:cubicBezTo>
                  <a:cubicBezTo>
                    <a:pt x="2833" y="622"/>
                    <a:pt x="2753" y="490"/>
                    <a:pt x="2661" y="371"/>
                  </a:cubicBezTo>
                  <a:cubicBezTo>
                    <a:pt x="2555" y="252"/>
                    <a:pt x="2422" y="172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304514" y="857395"/>
              <a:ext cx="109821" cy="109766"/>
            </a:xfrm>
            <a:custGeom>
              <a:avLst/>
              <a:gdLst/>
              <a:ahLst/>
              <a:cxnLst/>
              <a:rect l="l" t="t" r="r" b="b"/>
              <a:pathLst>
                <a:path w="1987" h="1986" extrusionOk="0">
                  <a:moveTo>
                    <a:pt x="994" y="1"/>
                  </a:moveTo>
                  <a:cubicBezTo>
                    <a:pt x="927" y="1"/>
                    <a:pt x="888" y="27"/>
                    <a:pt x="848" y="67"/>
                  </a:cubicBezTo>
                  <a:cubicBezTo>
                    <a:pt x="808" y="93"/>
                    <a:pt x="795" y="146"/>
                    <a:pt x="795" y="186"/>
                  </a:cubicBezTo>
                  <a:cubicBezTo>
                    <a:pt x="795" y="252"/>
                    <a:pt x="795" y="345"/>
                    <a:pt x="795" y="451"/>
                  </a:cubicBezTo>
                  <a:cubicBezTo>
                    <a:pt x="808" y="557"/>
                    <a:pt x="808" y="676"/>
                    <a:pt x="808" y="808"/>
                  </a:cubicBezTo>
                  <a:lnTo>
                    <a:pt x="173" y="808"/>
                  </a:lnTo>
                  <a:cubicBezTo>
                    <a:pt x="133" y="808"/>
                    <a:pt x="94" y="821"/>
                    <a:pt x="67" y="861"/>
                  </a:cubicBezTo>
                  <a:cubicBezTo>
                    <a:pt x="27" y="887"/>
                    <a:pt x="1" y="940"/>
                    <a:pt x="1" y="1007"/>
                  </a:cubicBezTo>
                  <a:cubicBezTo>
                    <a:pt x="1" y="1073"/>
                    <a:pt x="27" y="1126"/>
                    <a:pt x="67" y="1165"/>
                  </a:cubicBezTo>
                  <a:cubicBezTo>
                    <a:pt x="107" y="1192"/>
                    <a:pt x="133" y="1205"/>
                    <a:pt x="173" y="1205"/>
                  </a:cubicBezTo>
                  <a:cubicBezTo>
                    <a:pt x="226" y="1205"/>
                    <a:pt x="305" y="1205"/>
                    <a:pt x="424" y="1192"/>
                  </a:cubicBezTo>
                  <a:lnTo>
                    <a:pt x="795" y="1192"/>
                  </a:lnTo>
                  <a:cubicBezTo>
                    <a:pt x="795" y="1298"/>
                    <a:pt x="782" y="1417"/>
                    <a:pt x="782" y="1536"/>
                  </a:cubicBezTo>
                  <a:cubicBezTo>
                    <a:pt x="782" y="1655"/>
                    <a:pt x="782" y="1761"/>
                    <a:pt x="782" y="1827"/>
                  </a:cubicBezTo>
                  <a:cubicBezTo>
                    <a:pt x="782" y="1854"/>
                    <a:pt x="795" y="1893"/>
                    <a:pt x="821" y="1933"/>
                  </a:cubicBezTo>
                  <a:cubicBezTo>
                    <a:pt x="861" y="1959"/>
                    <a:pt x="914" y="1986"/>
                    <a:pt x="980" y="1986"/>
                  </a:cubicBezTo>
                  <a:cubicBezTo>
                    <a:pt x="1060" y="1986"/>
                    <a:pt x="1113" y="1959"/>
                    <a:pt x="1139" y="1933"/>
                  </a:cubicBezTo>
                  <a:cubicBezTo>
                    <a:pt x="1179" y="1880"/>
                    <a:pt x="1192" y="1854"/>
                    <a:pt x="1192" y="1827"/>
                  </a:cubicBezTo>
                  <a:lnTo>
                    <a:pt x="1192" y="1192"/>
                  </a:lnTo>
                  <a:lnTo>
                    <a:pt x="1801" y="1192"/>
                  </a:lnTo>
                  <a:cubicBezTo>
                    <a:pt x="1854" y="1192"/>
                    <a:pt x="1894" y="1165"/>
                    <a:pt x="1920" y="1139"/>
                  </a:cubicBezTo>
                  <a:cubicBezTo>
                    <a:pt x="1960" y="1099"/>
                    <a:pt x="1986" y="1046"/>
                    <a:pt x="1986" y="980"/>
                  </a:cubicBezTo>
                  <a:cubicBezTo>
                    <a:pt x="1986" y="901"/>
                    <a:pt x="1973" y="848"/>
                    <a:pt x="1933" y="821"/>
                  </a:cubicBezTo>
                  <a:cubicBezTo>
                    <a:pt x="1907" y="795"/>
                    <a:pt x="1880" y="782"/>
                    <a:pt x="1854" y="782"/>
                  </a:cubicBezTo>
                  <a:cubicBezTo>
                    <a:pt x="1774" y="782"/>
                    <a:pt x="1669" y="782"/>
                    <a:pt x="1563" y="795"/>
                  </a:cubicBezTo>
                  <a:cubicBezTo>
                    <a:pt x="1457" y="808"/>
                    <a:pt x="1338" y="808"/>
                    <a:pt x="1192" y="808"/>
                  </a:cubicBezTo>
                  <a:lnTo>
                    <a:pt x="1192" y="464"/>
                  </a:lnTo>
                  <a:cubicBezTo>
                    <a:pt x="1205" y="345"/>
                    <a:pt x="1205" y="252"/>
                    <a:pt x="1205" y="186"/>
                  </a:cubicBezTo>
                  <a:cubicBezTo>
                    <a:pt x="1205" y="146"/>
                    <a:pt x="1179" y="93"/>
                    <a:pt x="1152" y="67"/>
                  </a:cubicBezTo>
                  <a:cubicBezTo>
                    <a:pt x="1113" y="27"/>
                    <a:pt x="1060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428871" y="768908"/>
              <a:ext cx="177085" cy="286796"/>
            </a:xfrm>
            <a:custGeom>
              <a:avLst/>
              <a:gdLst/>
              <a:ahLst/>
              <a:cxnLst/>
              <a:rect l="l" t="t" r="r" b="b"/>
              <a:pathLst>
                <a:path w="3204" h="5189" extrusionOk="0">
                  <a:moveTo>
                    <a:pt x="1669" y="0"/>
                  </a:moveTo>
                  <a:cubicBezTo>
                    <a:pt x="1417" y="0"/>
                    <a:pt x="1192" y="53"/>
                    <a:pt x="994" y="146"/>
                  </a:cubicBezTo>
                  <a:cubicBezTo>
                    <a:pt x="808" y="252"/>
                    <a:pt x="636" y="371"/>
                    <a:pt x="504" y="516"/>
                  </a:cubicBezTo>
                  <a:cubicBezTo>
                    <a:pt x="371" y="649"/>
                    <a:pt x="279" y="808"/>
                    <a:pt x="213" y="953"/>
                  </a:cubicBezTo>
                  <a:cubicBezTo>
                    <a:pt x="146" y="1099"/>
                    <a:pt x="107" y="1231"/>
                    <a:pt x="107" y="1324"/>
                  </a:cubicBezTo>
                  <a:cubicBezTo>
                    <a:pt x="107" y="1337"/>
                    <a:pt x="107" y="1363"/>
                    <a:pt x="120" y="1416"/>
                  </a:cubicBezTo>
                  <a:cubicBezTo>
                    <a:pt x="120" y="1456"/>
                    <a:pt x="133" y="1496"/>
                    <a:pt x="146" y="1535"/>
                  </a:cubicBezTo>
                  <a:cubicBezTo>
                    <a:pt x="160" y="1575"/>
                    <a:pt x="199" y="1615"/>
                    <a:pt x="226" y="1655"/>
                  </a:cubicBezTo>
                  <a:cubicBezTo>
                    <a:pt x="279" y="1681"/>
                    <a:pt x="332" y="1694"/>
                    <a:pt x="398" y="1694"/>
                  </a:cubicBezTo>
                  <a:cubicBezTo>
                    <a:pt x="504" y="1694"/>
                    <a:pt x="583" y="1668"/>
                    <a:pt x="649" y="1615"/>
                  </a:cubicBezTo>
                  <a:cubicBezTo>
                    <a:pt x="702" y="1562"/>
                    <a:pt x="742" y="1496"/>
                    <a:pt x="742" y="1416"/>
                  </a:cubicBezTo>
                  <a:cubicBezTo>
                    <a:pt x="742" y="1377"/>
                    <a:pt x="729" y="1337"/>
                    <a:pt x="716" y="1324"/>
                  </a:cubicBezTo>
                  <a:cubicBezTo>
                    <a:pt x="702" y="1284"/>
                    <a:pt x="689" y="1271"/>
                    <a:pt x="663" y="1244"/>
                  </a:cubicBezTo>
                  <a:lnTo>
                    <a:pt x="610" y="1178"/>
                  </a:lnTo>
                  <a:cubicBezTo>
                    <a:pt x="596" y="1152"/>
                    <a:pt x="596" y="1125"/>
                    <a:pt x="596" y="1099"/>
                  </a:cubicBezTo>
                  <a:cubicBezTo>
                    <a:pt x="596" y="1072"/>
                    <a:pt x="623" y="1019"/>
                    <a:pt x="663" y="940"/>
                  </a:cubicBezTo>
                  <a:cubicBezTo>
                    <a:pt x="716" y="847"/>
                    <a:pt x="782" y="768"/>
                    <a:pt x="861" y="688"/>
                  </a:cubicBezTo>
                  <a:cubicBezTo>
                    <a:pt x="954" y="609"/>
                    <a:pt x="1060" y="530"/>
                    <a:pt x="1179" y="477"/>
                  </a:cubicBezTo>
                  <a:cubicBezTo>
                    <a:pt x="1311" y="410"/>
                    <a:pt x="1444" y="371"/>
                    <a:pt x="1602" y="371"/>
                  </a:cubicBezTo>
                  <a:cubicBezTo>
                    <a:pt x="1761" y="371"/>
                    <a:pt x="1894" y="397"/>
                    <a:pt x="2013" y="463"/>
                  </a:cubicBezTo>
                  <a:cubicBezTo>
                    <a:pt x="2119" y="516"/>
                    <a:pt x="2211" y="583"/>
                    <a:pt x="2277" y="675"/>
                  </a:cubicBezTo>
                  <a:cubicBezTo>
                    <a:pt x="2357" y="755"/>
                    <a:pt x="2396" y="847"/>
                    <a:pt x="2423" y="953"/>
                  </a:cubicBezTo>
                  <a:cubicBezTo>
                    <a:pt x="2463" y="1059"/>
                    <a:pt x="2476" y="1152"/>
                    <a:pt x="2476" y="1244"/>
                  </a:cubicBezTo>
                  <a:cubicBezTo>
                    <a:pt x="2476" y="1456"/>
                    <a:pt x="2436" y="1668"/>
                    <a:pt x="2357" y="1893"/>
                  </a:cubicBezTo>
                  <a:cubicBezTo>
                    <a:pt x="2291" y="2131"/>
                    <a:pt x="2185" y="2356"/>
                    <a:pt x="2052" y="2594"/>
                  </a:cubicBezTo>
                  <a:cubicBezTo>
                    <a:pt x="1933" y="2819"/>
                    <a:pt x="1788" y="3044"/>
                    <a:pt x="1629" y="3283"/>
                  </a:cubicBezTo>
                  <a:cubicBezTo>
                    <a:pt x="1470" y="3508"/>
                    <a:pt x="1298" y="3719"/>
                    <a:pt x="1126" y="3918"/>
                  </a:cubicBezTo>
                  <a:cubicBezTo>
                    <a:pt x="954" y="4116"/>
                    <a:pt x="769" y="4302"/>
                    <a:pt x="596" y="4474"/>
                  </a:cubicBezTo>
                  <a:cubicBezTo>
                    <a:pt x="424" y="4633"/>
                    <a:pt x="266" y="4778"/>
                    <a:pt x="120" y="4884"/>
                  </a:cubicBezTo>
                  <a:cubicBezTo>
                    <a:pt x="94" y="4910"/>
                    <a:pt x="67" y="4937"/>
                    <a:pt x="27" y="4963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27" y="5135"/>
                  </a:cubicBezTo>
                  <a:cubicBezTo>
                    <a:pt x="67" y="5175"/>
                    <a:pt x="107" y="5188"/>
                    <a:pt x="173" y="5188"/>
                  </a:cubicBezTo>
                  <a:cubicBezTo>
                    <a:pt x="239" y="5188"/>
                    <a:pt x="292" y="5188"/>
                    <a:pt x="332" y="5162"/>
                  </a:cubicBezTo>
                  <a:cubicBezTo>
                    <a:pt x="385" y="5149"/>
                    <a:pt x="424" y="5122"/>
                    <a:pt x="438" y="5109"/>
                  </a:cubicBezTo>
                  <a:lnTo>
                    <a:pt x="1510" y="5109"/>
                  </a:lnTo>
                  <a:cubicBezTo>
                    <a:pt x="1642" y="5109"/>
                    <a:pt x="1761" y="5122"/>
                    <a:pt x="1880" y="5122"/>
                  </a:cubicBezTo>
                  <a:lnTo>
                    <a:pt x="2674" y="5122"/>
                  </a:lnTo>
                  <a:cubicBezTo>
                    <a:pt x="2688" y="5122"/>
                    <a:pt x="2714" y="5122"/>
                    <a:pt x="2754" y="5096"/>
                  </a:cubicBezTo>
                  <a:cubicBezTo>
                    <a:pt x="2794" y="5069"/>
                    <a:pt x="2833" y="5043"/>
                    <a:pt x="2860" y="4990"/>
                  </a:cubicBezTo>
                  <a:cubicBezTo>
                    <a:pt x="2966" y="4791"/>
                    <a:pt x="3058" y="4646"/>
                    <a:pt x="3111" y="4553"/>
                  </a:cubicBezTo>
                  <a:cubicBezTo>
                    <a:pt x="3177" y="4460"/>
                    <a:pt x="3204" y="4394"/>
                    <a:pt x="3204" y="4355"/>
                  </a:cubicBezTo>
                  <a:cubicBezTo>
                    <a:pt x="3204" y="4302"/>
                    <a:pt x="3191" y="4262"/>
                    <a:pt x="3151" y="4249"/>
                  </a:cubicBezTo>
                  <a:cubicBezTo>
                    <a:pt x="3111" y="4235"/>
                    <a:pt x="3071" y="4222"/>
                    <a:pt x="3019" y="4222"/>
                  </a:cubicBezTo>
                  <a:cubicBezTo>
                    <a:pt x="2966" y="4222"/>
                    <a:pt x="2926" y="4235"/>
                    <a:pt x="2886" y="4275"/>
                  </a:cubicBezTo>
                  <a:cubicBezTo>
                    <a:pt x="2860" y="4302"/>
                    <a:pt x="2833" y="4328"/>
                    <a:pt x="2820" y="4355"/>
                  </a:cubicBezTo>
                  <a:lnTo>
                    <a:pt x="2648" y="4619"/>
                  </a:lnTo>
                  <a:cubicBezTo>
                    <a:pt x="2621" y="4659"/>
                    <a:pt x="2595" y="4699"/>
                    <a:pt x="2569" y="4712"/>
                  </a:cubicBezTo>
                  <a:cubicBezTo>
                    <a:pt x="2542" y="4725"/>
                    <a:pt x="2516" y="4738"/>
                    <a:pt x="2489" y="4738"/>
                  </a:cubicBezTo>
                  <a:lnTo>
                    <a:pt x="2251" y="4738"/>
                  </a:lnTo>
                  <a:cubicBezTo>
                    <a:pt x="2119" y="4738"/>
                    <a:pt x="1973" y="4738"/>
                    <a:pt x="1801" y="4725"/>
                  </a:cubicBezTo>
                  <a:lnTo>
                    <a:pt x="1271" y="4725"/>
                  </a:lnTo>
                  <a:cubicBezTo>
                    <a:pt x="1099" y="4725"/>
                    <a:pt x="941" y="4712"/>
                    <a:pt x="821" y="4712"/>
                  </a:cubicBezTo>
                  <a:cubicBezTo>
                    <a:pt x="941" y="4593"/>
                    <a:pt x="1073" y="4460"/>
                    <a:pt x="1232" y="4302"/>
                  </a:cubicBezTo>
                  <a:cubicBezTo>
                    <a:pt x="1377" y="4143"/>
                    <a:pt x="1536" y="3971"/>
                    <a:pt x="1682" y="3785"/>
                  </a:cubicBezTo>
                  <a:cubicBezTo>
                    <a:pt x="1841" y="3600"/>
                    <a:pt x="1999" y="3402"/>
                    <a:pt x="2145" y="3190"/>
                  </a:cubicBezTo>
                  <a:cubicBezTo>
                    <a:pt x="2291" y="2978"/>
                    <a:pt x="2436" y="2766"/>
                    <a:pt x="2542" y="2555"/>
                  </a:cubicBezTo>
                  <a:cubicBezTo>
                    <a:pt x="2661" y="2343"/>
                    <a:pt x="2754" y="2118"/>
                    <a:pt x="2833" y="1906"/>
                  </a:cubicBezTo>
                  <a:cubicBezTo>
                    <a:pt x="2899" y="1681"/>
                    <a:pt x="2939" y="1469"/>
                    <a:pt x="2939" y="1258"/>
                  </a:cubicBezTo>
                  <a:cubicBezTo>
                    <a:pt x="2939" y="1085"/>
                    <a:pt x="2913" y="927"/>
                    <a:pt x="2873" y="781"/>
                  </a:cubicBezTo>
                  <a:cubicBezTo>
                    <a:pt x="2833" y="622"/>
                    <a:pt x="2754" y="490"/>
                    <a:pt x="2648" y="371"/>
                  </a:cubicBezTo>
                  <a:cubicBezTo>
                    <a:pt x="2542" y="252"/>
                    <a:pt x="2423" y="172"/>
                    <a:pt x="2251" y="106"/>
                  </a:cubicBezTo>
                  <a:cubicBezTo>
                    <a:pt x="2092" y="27"/>
                    <a:pt x="1894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632265" y="887407"/>
              <a:ext cx="93683" cy="78318"/>
            </a:xfrm>
            <a:custGeom>
              <a:avLst/>
              <a:gdLst/>
              <a:ahLst/>
              <a:cxnLst/>
              <a:rect l="l" t="t" r="r" b="b"/>
              <a:pathLst>
                <a:path w="1695" h="1417" extrusionOk="0">
                  <a:moveTo>
                    <a:pt x="159" y="0"/>
                  </a:moveTo>
                  <a:cubicBezTo>
                    <a:pt x="93" y="0"/>
                    <a:pt x="53" y="27"/>
                    <a:pt x="27" y="66"/>
                  </a:cubicBezTo>
                  <a:cubicBezTo>
                    <a:pt x="14" y="106"/>
                    <a:pt x="0" y="146"/>
                    <a:pt x="0" y="186"/>
                  </a:cubicBezTo>
                  <a:cubicBezTo>
                    <a:pt x="0" y="225"/>
                    <a:pt x="14" y="278"/>
                    <a:pt x="40" y="318"/>
                  </a:cubicBezTo>
                  <a:cubicBezTo>
                    <a:pt x="66" y="358"/>
                    <a:pt x="106" y="384"/>
                    <a:pt x="159" y="384"/>
                  </a:cubicBezTo>
                  <a:lnTo>
                    <a:pt x="821" y="384"/>
                  </a:lnTo>
                  <a:cubicBezTo>
                    <a:pt x="953" y="371"/>
                    <a:pt x="1086" y="371"/>
                    <a:pt x="1205" y="371"/>
                  </a:cubicBezTo>
                  <a:lnTo>
                    <a:pt x="1522" y="371"/>
                  </a:lnTo>
                  <a:cubicBezTo>
                    <a:pt x="1589" y="371"/>
                    <a:pt x="1641" y="344"/>
                    <a:pt x="1668" y="291"/>
                  </a:cubicBezTo>
                  <a:cubicBezTo>
                    <a:pt x="1681" y="239"/>
                    <a:pt x="1694" y="199"/>
                    <a:pt x="1694" y="172"/>
                  </a:cubicBezTo>
                  <a:cubicBezTo>
                    <a:pt x="1694" y="119"/>
                    <a:pt x="1681" y="80"/>
                    <a:pt x="1655" y="53"/>
                  </a:cubicBezTo>
                  <a:cubicBezTo>
                    <a:pt x="1628" y="14"/>
                    <a:pt x="1602" y="0"/>
                    <a:pt x="1575" y="0"/>
                  </a:cubicBezTo>
                  <a:cubicBezTo>
                    <a:pt x="1469" y="0"/>
                    <a:pt x="1364" y="0"/>
                    <a:pt x="1231" y="14"/>
                  </a:cubicBezTo>
                  <a:lnTo>
                    <a:pt x="278" y="14"/>
                  </a:lnTo>
                  <a:cubicBezTo>
                    <a:pt x="225" y="0"/>
                    <a:pt x="186" y="0"/>
                    <a:pt x="159" y="0"/>
                  </a:cubicBezTo>
                  <a:close/>
                  <a:moveTo>
                    <a:pt x="159" y="1033"/>
                  </a:moveTo>
                  <a:cubicBezTo>
                    <a:pt x="93" y="1033"/>
                    <a:pt x="53" y="1059"/>
                    <a:pt x="27" y="1099"/>
                  </a:cubicBezTo>
                  <a:cubicBezTo>
                    <a:pt x="14" y="1139"/>
                    <a:pt x="0" y="1178"/>
                    <a:pt x="0" y="1218"/>
                  </a:cubicBezTo>
                  <a:cubicBezTo>
                    <a:pt x="0" y="1271"/>
                    <a:pt x="14" y="1311"/>
                    <a:pt x="40" y="1350"/>
                  </a:cubicBezTo>
                  <a:cubicBezTo>
                    <a:pt x="66" y="1390"/>
                    <a:pt x="106" y="1416"/>
                    <a:pt x="159" y="1416"/>
                  </a:cubicBezTo>
                  <a:lnTo>
                    <a:pt x="821" y="1416"/>
                  </a:lnTo>
                  <a:cubicBezTo>
                    <a:pt x="953" y="1416"/>
                    <a:pt x="1086" y="1403"/>
                    <a:pt x="1205" y="1403"/>
                  </a:cubicBezTo>
                  <a:lnTo>
                    <a:pt x="1522" y="1403"/>
                  </a:lnTo>
                  <a:cubicBezTo>
                    <a:pt x="1589" y="1403"/>
                    <a:pt x="1641" y="1390"/>
                    <a:pt x="1668" y="1337"/>
                  </a:cubicBezTo>
                  <a:cubicBezTo>
                    <a:pt x="1681" y="1284"/>
                    <a:pt x="1694" y="1231"/>
                    <a:pt x="1694" y="1205"/>
                  </a:cubicBezTo>
                  <a:cubicBezTo>
                    <a:pt x="1694" y="1165"/>
                    <a:pt x="1681" y="1125"/>
                    <a:pt x="1655" y="1086"/>
                  </a:cubicBezTo>
                  <a:cubicBezTo>
                    <a:pt x="1628" y="1046"/>
                    <a:pt x="1602" y="1033"/>
                    <a:pt x="1575" y="1033"/>
                  </a:cubicBezTo>
                  <a:cubicBezTo>
                    <a:pt x="1469" y="1033"/>
                    <a:pt x="1364" y="1033"/>
                    <a:pt x="1231" y="1046"/>
                  </a:cubicBezTo>
                  <a:lnTo>
                    <a:pt x="278" y="1046"/>
                  </a:lnTo>
                  <a:cubicBezTo>
                    <a:pt x="225" y="1046"/>
                    <a:pt x="186" y="1033"/>
                    <a:pt x="159" y="1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40539" y="770345"/>
              <a:ext cx="188029" cy="281711"/>
            </a:xfrm>
            <a:custGeom>
              <a:avLst/>
              <a:gdLst/>
              <a:ahLst/>
              <a:cxnLst/>
              <a:rect l="l" t="t" r="r" b="b"/>
              <a:pathLst>
                <a:path w="3402" h="5097" extrusionOk="0">
                  <a:moveTo>
                    <a:pt x="2528" y="609"/>
                  </a:moveTo>
                  <a:lnTo>
                    <a:pt x="2356" y="3190"/>
                  </a:lnTo>
                  <a:cubicBezTo>
                    <a:pt x="2210" y="3190"/>
                    <a:pt x="2038" y="3204"/>
                    <a:pt x="1853" y="3217"/>
                  </a:cubicBezTo>
                  <a:cubicBezTo>
                    <a:pt x="1668" y="3230"/>
                    <a:pt x="1496" y="3230"/>
                    <a:pt x="1324" y="3243"/>
                  </a:cubicBezTo>
                  <a:cubicBezTo>
                    <a:pt x="1165" y="3243"/>
                    <a:pt x="1019" y="3257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5" y="3257"/>
                    <a:pt x="622" y="3243"/>
                  </a:cubicBezTo>
                  <a:cubicBezTo>
                    <a:pt x="622" y="3230"/>
                    <a:pt x="622" y="3230"/>
                    <a:pt x="622" y="3217"/>
                  </a:cubicBezTo>
                  <a:cubicBezTo>
                    <a:pt x="622" y="3190"/>
                    <a:pt x="622" y="3164"/>
                    <a:pt x="649" y="3137"/>
                  </a:cubicBezTo>
                  <a:cubicBezTo>
                    <a:pt x="675" y="3124"/>
                    <a:pt x="688" y="3098"/>
                    <a:pt x="688" y="3084"/>
                  </a:cubicBezTo>
                  <a:lnTo>
                    <a:pt x="2528" y="609"/>
                  </a:lnTo>
                  <a:close/>
                  <a:moveTo>
                    <a:pt x="2713" y="1"/>
                  </a:moveTo>
                  <a:cubicBezTo>
                    <a:pt x="2634" y="1"/>
                    <a:pt x="2581" y="27"/>
                    <a:pt x="2515" y="80"/>
                  </a:cubicBezTo>
                  <a:cubicBezTo>
                    <a:pt x="2462" y="120"/>
                    <a:pt x="2422" y="159"/>
                    <a:pt x="2409" y="173"/>
                  </a:cubicBezTo>
                  <a:cubicBezTo>
                    <a:pt x="2263" y="358"/>
                    <a:pt x="2131" y="530"/>
                    <a:pt x="2012" y="689"/>
                  </a:cubicBezTo>
                  <a:cubicBezTo>
                    <a:pt x="1893" y="834"/>
                    <a:pt x="1774" y="993"/>
                    <a:pt x="1668" y="1126"/>
                  </a:cubicBezTo>
                  <a:lnTo>
                    <a:pt x="1350" y="1562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28" y="2396"/>
                    <a:pt x="582" y="2595"/>
                  </a:cubicBezTo>
                  <a:cubicBezTo>
                    <a:pt x="437" y="2807"/>
                    <a:pt x="265" y="3045"/>
                    <a:pt x="66" y="3309"/>
                  </a:cubicBezTo>
                  <a:cubicBezTo>
                    <a:pt x="40" y="3336"/>
                    <a:pt x="27" y="3362"/>
                    <a:pt x="13" y="3402"/>
                  </a:cubicBezTo>
                  <a:cubicBezTo>
                    <a:pt x="0" y="3415"/>
                    <a:pt x="0" y="3442"/>
                    <a:pt x="0" y="3468"/>
                  </a:cubicBezTo>
                  <a:cubicBezTo>
                    <a:pt x="0" y="3534"/>
                    <a:pt x="27" y="3574"/>
                    <a:pt x="80" y="3601"/>
                  </a:cubicBezTo>
                  <a:cubicBezTo>
                    <a:pt x="132" y="3640"/>
                    <a:pt x="185" y="3654"/>
                    <a:pt x="265" y="3654"/>
                  </a:cubicBezTo>
                  <a:cubicBezTo>
                    <a:pt x="344" y="3654"/>
                    <a:pt x="556" y="3654"/>
                    <a:pt x="900" y="3640"/>
                  </a:cubicBezTo>
                  <a:cubicBezTo>
                    <a:pt x="1231" y="3627"/>
                    <a:pt x="1721" y="3601"/>
                    <a:pt x="2343" y="3601"/>
                  </a:cubicBezTo>
                  <a:lnTo>
                    <a:pt x="2290" y="4554"/>
                  </a:lnTo>
                  <a:cubicBezTo>
                    <a:pt x="2290" y="4633"/>
                    <a:pt x="2263" y="4686"/>
                    <a:pt x="2197" y="4726"/>
                  </a:cubicBezTo>
                  <a:cubicBezTo>
                    <a:pt x="2144" y="4752"/>
                    <a:pt x="2078" y="4779"/>
                    <a:pt x="1985" y="4792"/>
                  </a:cubicBezTo>
                  <a:lnTo>
                    <a:pt x="1893" y="4792"/>
                  </a:lnTo>
                  <a:cubicBezTo>
                    <a:pt x="1853" y="4792"/>
                    <a:pt x="1800" y="4805"/>
                    <a:pt x="1747" y="4805"/>
                  </a:cubicBezTo>
                  <a:cubicBezTo>
                    <a:pt x="1694" y="4805"/>
                    <a:pt x="1641" y="4818"/>
                    <a:pt x="1575" y="4818"/>
                  </a:cubicBezTo>
                  <a:lnTo>
                    <a:pt x="1430" y="4818"/>
                  </a:lnTo>
                  <a:cubicBezTo>
                    <a:pt x="1390" y="4818"/>
                    <a:pt x="1350" y="4832"/>
                    <a:pt x="1310" y="4845"/>
                  </a:cubicBezTo>
                  <a:cubicBezTo>
                    <a:pt x="1271" y="4858"/>
                    <a:pt x="1244" y="4898"/>
                    <a:pt x="1244" y="4951"/>
                  </a:cubicBezTo>
                  <a:cubicBezTo>
                    <a:pt x="1244" y="5017"/>
                    <a:pt x="1271" y="5057"/>
                    <a:pt x="1324" y="5070"/>
                  </a:cubicBezTo>
                  <a:cubicBezTo>
                    <a:pt x="1377" y="5096"/>
                    <a:pt x="1416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0" y="5096"/>
                    <a:pt x="3163" y="5070"/>
                  </a:cubicBezTo>
                  <a:cubicBezTo>
                    <a:pt x="3216" y="5043"/>
                    <a:pt x="3230" y="5004"/>
                    <a:pt x="3230" y="4951"/>
                  </a:cubicBezTo>
                  <a:cubicBezTo>
                    <a:pt x="3230" y="4884"/>
                    <a:pt x="3216" y="4845"/>
                    <a:pt x="3163" y="4832"/>
                  </a:cubicBezTo>
                  <a:cubicBezTo>
                    <a:pt x="3124" y="4805"/>
                    <a:pt x="3057" y="4792"/>
                    <a:pt x="2965" y="4792"/>
                  </a:cubicBezTo>
                  <a:lnTo>
                    <a:pt x="2793" y="4792"/>
                  </a:lnTo>
                  <a:cubicBezTo>
                    <a:pt x="2740" y="4779"/>
                    <a:pt x="2713" y="4752"/>
                    <a:pt x="2713" y="4699"/>
                  </a:cubicBezTo>
                  <a:cubicBezTo>
                    <a:pt x="2713" y="4673"/>
                    <a:pt x="2713" y="4620"/>
                    <a:pt x="2713" y="4527"/>
                  </a:cubicBezTo>
                  <a:cubicBezTo>
                    <a:pt x="2727" y="4448"/>
                    <a:pt x="2727" y="4355"/>
                    <a:pt x="2727" y="4249"/>
                  </a:cubicBezTo>
                  <a:cubicBezTo>
                    <a:pt x="2740" y="4130"/>
                    <a:pt x="2740" y="4024"/>
                    <a:pt x="2753" y="3905"/>
                  </a:cubicBezTo>
                  <a:cubicBezTo>
                    <a:pt x="2753" y="3786"/>
                    <a:pt x="2766" y="3680"/>
                    <a:pt x="2766" y="3601"/>
                  </a:cubicBezTo>
                  <a:lnTo>
                    <a:pt x="3230" y="3601"/>
                  </a:lnTo>
                  <a:cubicBezTo>
                    <a:pt x="3256" y="3601"/>
                    <a:pt x="3296" y="3587"/>
                    <a:pt x="3335" y="3561"/>
                  </a:cubicBezTo>
                  <a:cubicBezTo>
                    <a:pt x="3388" y="3534"/>
                    <a:pt x="3402" y="3482"/>
                    <a:pt x="3402" y="3415"/>
                  </a:cubicBezTo>
                  <a:cubicBezTo>
                    <a:pt x="3402" y="3349"/>
                    <a:pt x="3388" y="3309"/>
                    <a:pt x="3349" y="3270"/>
                  </a:cubicBezTo>
                  <a:cubicBezTo>
                    <a:pt x="3309" y="3230"/>
                    <a:pt x="3256" y="3217"/>
                    <a:pt x="3190" y="3217"/>
                  </a:cubicBezTo>
                  <a:lnTo>
                    <a:pt x="2793" y="3190"/>
                  </a:lnTo>
                  <a:cubicBezTo>
                    <a:pt x="2793" y="3032"/>
                    <a:pt x="2793" y="2859"/>
                    <a:pt x="2806" y="2648"/>
                  </a:cubicBezTo>
                  <a:cubicBezTo>
                    <a:pt x="2806" y="2436"/>
                    <a:pt x="2819" y="2224"/>
                    <a:pt x="2832" y="1999"/>
                  </a:cubicBezTo>
                  <a:cubicBezTo>
                    <a:pt x="2846" y="1774"/>
                    <a:pt x="2859" y="1562"/>
                    <a:pt x="2872" y="1337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8" y="583"/>
                    <a:pt x="2952" y="437"/>
                    <a:pt x="2952" y="318"/>
                  </a:cubicBezTo>
                  <a:cubicBezTo>
                    <a:pt x="2965" y="212"/>
                    <a:pt x="2965" y="146"/>
                    <a:pt x="2965" y="133"/>
                  </a:cubicBezTo>
                  <a:cubicBezTo>
                    <a:pt x="2965" y="93"/>
                    <a:pt x="2938" y="54"/>
                    <a:pt x="2899" y="40"/>
                  </a:cubicBezTo>
                  <a:cubicBezTo>
                    <a:pt x="2846" y="14"/>
                    <a:pt x="2780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8361668" y="740908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265787" y="4328326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1193860" y="4697192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7433132" y="1820134"/>
            <a:ext cx="1205251" cy="628374"/>
            <a:chOff x="1787352" y="2530363"/>
            <a:chExt cx="1540651" cy="803239"/>
          </a:xfrm>
        </p:grpSpPr>
        <p:sp>
          <p:nvSpPr>
            <p:cNvPr id="59" name="Google Shape;59;p3"/>
            <p:cNvSpPr/>
            <p:nvPr/>
          </p:nvSpPr>
          <p:spPr>
            <a:xfrm>
              <a:off x="1971678" y="2530363"/>
              <a:ext cx="914442" cy="628420"/>
            </a:xfrm>
            <a:custGeom>
              <a:avLst/>
              <a:gdLst/>
              <a:ahLst/>
              <a:cxnLst/>
              <a:rect l="l" t="t" r="r" b="b"/>
              <a:pathLst>
                <a:path w="16545" h="11370" extrusionOk="0">
                  <a:moveTo>
                    <a:pt x="279" y="1"/>
                  </a:moveTo>
                  <a:cubicBezTo>
                    <a:pt x="213" y="1"/>
                    <a:pt x="160" y="1"/>
                    <a:pt x="160" y="54"/>
                  </a:cubicBezTo>
                  <a:cubicBezTo>
                    <a:pt x="54" y="120"/>
                    <a:pt x="1" y="173"/>
                    <a:pt x="1" y="279"/>
                  </a:cubicBezTo>
                  <a:lnTo>
                    <a:pt x="1" y="8603"/>
                  </a:lnTo>
                  <a:cubicBezTo>
                    <a:pt x="1" y="8551"/>
                    <a:pt x="54" y="8445"/>
                    <a:pt x="107" y="8445"/>
                  </a:cubicBezTo>
                  <a:cubicBezTo>
                    <a:pt x="160" y="8392"/>
                    <a:pt x="213" y="8326"/>
                    <a:pt x="279" y="8326"/>
                  </a:cubicBezTo>
                  <a:lnTo>
                    <a:pt x="543" y="8326"/>
                  </a:lnTo>
                  <a:lnTo>
                    <a:pt x="543" y="715"/>
                  </a:lnTo>
                  <a:lnTo>
                    <a:pt x="13011" y="6340"/>
                  </a:lnTo>
                  <a:cubicBezTo>
                    <a:pt x="12852" y="6076"/>
                    <a:pt x="12733" y="5798"/>
                    <a:pt x="12574" y="5520"/>
                  </a:cubicBezTo>
                  <a:lnTo>
                    <a:pt x="385" y="54"/>
                  </a:lnTo>
                  <a:cubicBezTo>
                    <a:pt x="385" y="1"/>
                    <a:pt x="332" y="1"/>
                    <a:pt x="279" y="1"/>
                  </a:cubicBezTo>
                  <a:close/>
                  <a:moveTo>
                    <a:pt x="3085" y="10814"/>
                  </a:moveTo>
                  <a:lnTo>
                    <a:pt x="3085" y="11092"/>
                  </a:lnTo>
                  <a:cubicBezTo>
                    <a:pt x="3085" y="11198"/>
                    <a:pt x="3032" y="11251"/>
                    <a:pt x="2979" y="11303"/>
                  </a:cubicBezTo>
                  <a:cubicBezTo>
                    <a:pt x="2926" y="11370"/>
                    <a:pt x="2860" y="11370"/>
                    <a:pt x="2807" y="11370"/>
                  </a:cubicBezTo>
                  <a:lnTo>
                    <a:pt x="16545" y="11370"/>
                  </a:lnTo>
                  <a:cubicBezTo>
                    <a:pt x="16426" y="11198"/>
                    <a:pt x="16267" y="11039"/>
                    <a:pt x="16095" y="10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666643" y="2835398"/>
              <a:ext cx="661361" cy="323385"/>
            </a:xfrm>
            <a:custGeom>
              <a:avLst/>
              <a:gdLst/>
              <a:ahLst/>
              <a:cxnLst/>
              <a:rect l="l" t="t" r="r" b="b"/>
              <a:pathLst>
                <a:path w="11966" h="5851" extrusionOk="0">
                  <a:moveTo>
                    <a:pt x="0" y="1"/>
                  </a:moveTo>
                  <a:cubicBezTo>
                    <a:pt x="159" y="279"/>
                    <a:pt x="278" y="557"/>
                    <a:pt x="437" y="821"/>
                  </a:cubicBezTo>
                  <a:lnTo>
                    <a:pt x="10417" y="5295"/>
                  </a:lnTo>
                  <a:lnTo>
                    <a:pt x="3521" y="5295"/>
                  </a:lnTo>
                  <a:cubicBezTo>
                    <a:pt x="3693" y="5520"/>
                    <a:pt x="3852" y="5679"/>
                    <a:pt x="3971" y="5851"/>
                  </a:cubicBezTo>
                  <a:lnTo>
                    <a:pt x="11687" y="5851"/>
                  </a:lnTo>
                  <a:cubicBezTo>
                    <a:pt x="11793" y="5851"/>
                    <a:pt x="11912" y="5784"/>
                    <a:pt x="11965" y="5626"/>
                  </a:cubicBezTo>
                  <a:cubicBezTo>
                    <a:pt x="11965" y="5520"/>
                    <a:pt x="11912" y="5401"/>
                    <a:pt x="11793" y="53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971678" y="2990485"/>
              <a:ext cx="170508" cy="168297"/>
            </a:xfrm>
            <a:custGeom>
              <a:avLst/>
              <a:gdLst/>
              <a:ahLst/>
              <a:cxnLst/>
              <a:rect l="l" t="t" r="r" b="b"/>
              <a:pathLst>
                <a:path w="3085" h="3045" extrusionOk="0">
                  <a:moveTo>
                    <a:pt x="2529" y="556"/>
                  </a:moveTo>
                  <a:lnTo>
                    <a:pt x="2529" y="2489"/>
                  </a:lnTo>
                  <a:lnTo>
                    <a:pt x="543" y="2489"/>
                  </a:lnTo>
                  <a:lnTo>
                    <a:pt x="543" y="556"/>
                  </a:lnTo>
                  <a:close/>
                  <a:moveTo>
                    <a:pt x="279" y="1"/>
                  </a:moveTo>
                  <a:cubicBezTo>
                    <a:pt x="213" y="1"/>
                    <a:pt x="160" y="67"/>
                    <a:pt x="107" y="120"/>
                  </a:cubicBezTo>
                  <a:cubicBezTo>
                    <a:pt x="54" y="120"/>
                    <a:pt x="1" y="226"/>
                    <a:pt x="1" y="278"/>
                  </a:cubicBezTo>
                  <a:lnTo>
                    <a:pt x="1" y="2767"/>
                  </a:lnTo>
                  <a:cubicBezTo>
                    <a:pt x="1" y="2873"/>
                    <a:pt x="54" y="2926"/>
                    <a:pt x="107" y="2978"/>
                  </a:cubicBezTo>
                  <a:cubicBezTo>
                    <a:pt x="160" y="3045"/>
                    <a:pt x="213" y="3045"/>
                    <a:pt x="279" y="3045"/>
                  </a:cubicBezTo>
                  <a:lnTo>
                    <a:pt x="2807" y="3045"/>
                  </a:lnTo>
                  <a:cubicBezTo>
                    <a:pt x="2860" y="3045"/>
                    <a:pt x="2926" y="3045"/>
                    <a:pt x="2979" y="2978"/>
                  </a:cubicBezTo>
                  <a:cubicBezTo>
                    <a:pt x="3032" y="2926"/>
                    <a:pt x="3085" y="2873"/>
                    <a:pt x="3085" y="2767"/>
                  </a:cubicBezTo>
                  <a:lnTo>
                    <a:pt x="3085" y="2489"/>
                  </a:lnTo>
                  <a:lnTo>
                    <a:pt x="3085" y="278"/>
                  </a:lnTo>
                  <a:cubicBezTo>
                    <a:pt x="3085" y="226"/>
                    <a:pt x="3032" y="120"/>
                    <a:pt x="2979" y="120"/>
                  </a:cubicBezTo>
                  <a:cubicBezTo>
                    <a:pt x="2926" y="67"/>
                    <a:pt x="2860" y="1"/>
                    <a:pt x="2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584733" y="2634989"/>
              <a:ext cx="118554" cy="120765"/>
            </a:xfrm>
            <a:custGeom>
              <a:avLst/>
              <a:gdLst/>
              <a:ahLst/>
              <a:cxnLst/>
              <a:rect l="l" t="t" r="r" b="b"/>
              <a:pathLst>
                <a:path w="2145" h="2185" extrusionOk="0">
                  <a:moveTo>
                    <a:pt x="887" y="1284"/>
                  </a:moveTo>
                  <a:cubicBezTo>
                    <a:pt x="953" y="1284"/>
                    <a:pt x="1032" y="1297"/>
                    <a:pt x="1085" y="1311"/>
                  </a:cubicBezTo>
                  <a:cubicBezTo>
                    <a:pt x="1151" y="1324"/>
                    <a:pt x="1204" y="1350"/>
                    <a:pt x="1257" y="1377"/>
                  </a:cubicBezTo>
                  <a:cubicBezTo>
                    <a:pt x="1310" y="1403"/>
                    <a:pt x="1350" y="1430"/>
                    <a:pt x="1376" y="1469"/>
                  </a:cubicBezTo>
                  <a:cubicBezTo>
                    <a:pt x="1403" y="1509"/>
                    <a:pt x="1416" y="1549"/>
                    <a:pt x="1416" y="1588"/>
                  </a:cubicBezTo>
                  <a:cubicBezTo>
                    <a:pt x="1416" y="1641"/>
                    <a:pt x="1403" y="1681"/>
                    <a:pt x="1363" y="1721"/>
                  </a:cubicBezTo>
                  <a:cubicBezTo>
                    <a:pt x="1337" y="1761"/>
                    <a:pt x="1297" y="1787"/>
                    <a:pt x="1231" y="1813"/>
                  </a:cubicBezTo>
                  <a:cubicBezTo>
                    <a:pt x="1178" y="1840"/>
                    <a:pt x="1112" y="1866"/>
                    <a:pt x="1046" y="1880"/>
                  </a:cubicBezTo>
                  <a:cubicBezTo>
                    <a:pt x="966" y="1906"/>
                    <a:pt x="887" y="1906"/>
                    <a:pt x="807" y="1906"/>
                  </a:cubicBezTo>
                  <a:cubicBezTo>
                    <a:pt x="675" y="1906"/>
                    <a:pt x="569" y="1893"/>
                    <a:pt x="463" y="1840"/>
                  </a:cubicBezTo>
                  <a:cubicBezTo>
                    <a:pt x="371" y="1800"/>
                    <a:pt x="318" y="1734"/>
                    <a:pt x="318" y="1641"/>
                  </a:cubicBezTo>
                  <a:cubicBezTo>
                    <a:pt x="318" y="1588"/>
                    <a:pt x="331" y="1536"/>
                    <a:pt x="371" y="1496"/>
                  </a:cubicBezTo>
                  <a:cubicBezTo>
                    <a:pt x="397" y="1456"/>
                    <a:pt x="437" y="1416"/>
                    <a:pt x="490" y="1390"/>
                  </a:cubicBezTo>
                  <a:cubicBezTo>
                    <a:pt x="529" y="1350"/>
                    <a:pt x="596" y="1337"/>
                    <a:pt x="662" y="1311"/>
                  </a:cubicBezTo>
                  <a:cubicBezTo>
                    <a:pt x="728" y="1297"/>
                    <a:pt x="807" y="1284"/>
                    <a:pt x="887" y="1284"/>
                  </a:cubicBezTo>
                  <a:close/>
                  <a:moveTo>
                    <a:pt x="926" y="0"/>
                  </a:moveTo>
                  <a:cubicBezTo>
                    <a:pt x="688" y="0"/>
                    <a:pt x="490" y="53"/>
                    <a:pt x="344" y="159"/>
                  </a:cubicBezTo>
                  <a:cubicBezTo>
                    <a:pt x="199" y="265"/>
                    <a:pt x="132" y="397"/>
                    <a:pt x="132" y="569"/>
                  </a:cubicBezTo>
                  <a:cubicBezTo>
                    <a:pt x="132" y="649"/>
                    <a:pt x="159" y="715"/>
                    <a:pt x="199" y="781"/>
                  </a:cubicBezTo>
                  <a:cubicBezTo>
                    <a:pt x="238" y="861"/>
                    <a:pt x="304" y="887"/>
                    <a:pt x="397" y="887"/>
                  </a:cubicBezTo>
                  <a:cubicBezTo>
                    <a:pt x="463" y="887"/>
                    <a:pt x="503" y="874"/>
                    <a:pt x="543" y="847"/>
                  </a:cubicBezTo>
                  <a:cubicBezTo>
                    <a:pt x="582" y="821"/>
                    <a:pt x="596" y="781"/>
                    <a:pt x="596" y="728"/>
                  </a:cubicBezTo>
                  <a:cubicBezTo>
                    <a:pt x="596" y="675"/>
                    <a:pt x="582" y="636"/>
                    <a:pt x="556" y="622"/>
                  </a:cubicBezTo>
                  <a:cubicBezTo>
                    <a:pt x="529" y="596"/>
                    <a:pt x="503" y="583"/>
                    <a:pt x="490" y="583"/>
                  </a:cubicBezTo>
                  <a:cubicBezTo>
                    <a:pt x="450" y="569"/>
                    <a:pt x="437" y="569"/>
                    <a:pt x="410" y="556"/>
                  </a:cubicBezTo>
                  <a:cubicBezTo>
                    <a:pt x="397" y="556"/>
                    <a:pt x="397" y="530"/>
                    <a:pt x="397" y="503"/>
                  </a:cubicBezTo>
                  <a:cubicBezTo>
                    <a:pt x="397" y="477"/>
                    <a:pt x="410" y="437"/>
                    <a:pt x="437" y="411"/>
                  </a:cubicBezTo>
                  <a:cubicBezTo>
                    <a:pt x="476" y="384"/>
                    <a:pt x="516" y="358"/>
                    <a:pt x="556" y="344"/>
                  </a:cubicBezTo>
                  <a:cubicBezTo>
                    <a:pt x="609" y="318"/>
                    <a:pt x="662" y="305"/>
                    <a:pt x="728" y="291"/>
                  </a:cubicBezTo>
                  <a:cubicBezTo>
                    <a:pt x="781" y="278"/>
                    <a:pt x="834" y="278"/>
                    <a:pt x="887" y="278"/>
                  </a:cubicBezTo>
                  <a:cubicBezTo>
                    <a:pt x="1072" y="278"/>
                    <a:pt x="1204" y="331"/>
                    <a:pt x="1297" y="450"/>
                  </a:cubicBezTo>
                  <a:cubicBezTo>
                    <a:pt x="1376" y="569"/>
                    <a:pt x="1416" y="728"/>
                    <a:pt x="1416" y="927"/>
                  </a:cubicBezTo>
                  <a:cubicBezTo>
                    <a:pt x="1416" y="940"/>
                    <a:pt x="1416" y="966"/>
                    <a:pt x="1416" y="1006"/>
                  </a:cubicBezTo>
                  <a:lnTo>
                    <a:pt x="1416" y="1099"/>
                  </a:lnTo>
                  <a:lnTo>
                    <a:pt x="1416" y="1218"/>
                  </a:lnTo>
                  <a:cubicBezTo>
                    <a:pt x="1218" y="1086"/>
                    <a:pt x="1006" y="1006"/>
                    <a:pt x="768" y="1006"/>
                  </a:cubicBezTo>
                  <a:cubicBezTo>
                    <a:pt x="649" y="1006"/>
                    <a:pt x="543" y="1033"/>
                    <a:pt x="450" y="1059"/>
                  </a:cubicBezTo>
                  <a:cubicBezTo>
                    <a:pt x="357" y="1086"/>
                    <a:pt x="278" y="1138"/>
                    <a:pt x="212" y="1191"/>
                  </a:cubicBezTo>
                  <a:cubicBezTo>
                    <a:pt x="146" y="1244"/>
                    <a:pt x="93" y="1311"/>
                    <a:pt x="53" y="1390"/>
                  </a:cubicBezTo>
                  <a:cubicBezTo>
                    <a:pt x="13" y="1469"/>
                    <a:pt x="0" y="1549"/>
                    <a:pt x="0" y="1641"/>
                  </a:cubicBezTo>
                  <a:cubicBezTo>
                    <a:pt x="0" y="1800"/>
                    <a:pt x="53" y="1946"/>
                    <a:pt x="185" y="2038"/>
                  </a:cubicBezTo>
                  <a:cubicBezTo>
                    <a:pt x="318" y="2131"/>
                    <a:pt x="490" y="2184"/>
                    <a:pt x="701" y="2184"/>
                  </a:cubicBezTo>
                  <a:cubicBezTo>
                    <a:pt x="847" y="2184"/>
                    <a:pt x="979" y="2158"/>
                    <a:pt x="1099" y="2118"/>
                  </a:cubicBezTo>
                  <a:cubicBezTo>
                    <a:pt x="1218" y="2065"/>
                    <a:pt x="1324" y="1999"/>
                    <a:pt x="1429" y="1919"/>
                  </a:cubicBezTo>
                  <a:cubicBezTo>
                    <a:pt x="1456" y="2012"/>
                    <a:pt x="1496" y="2078"/>
                    <a:pt x="1562" y="2131"/>
                  </a:cubicBezTo>
                  <a:cubicBezTo>
                    <a:pt x="1628" y="2171"/>
                    <a:pt x="1707" y="2184"/>
                    <a:pt x="1787" y="2184"/>
                  </a:cubicBezTo>
                  <a:cubicBezTo>
                    <a:pt x="1840" y="2184"/>
                    <a:pt x="1879" y="2184"/>
                    <a:pt x="1919" y="2171"/>
                  </a:cubicBezTo>
                  <a:cubicBezTo>
                    <a:pt x="1959" y="2158"/>
                    <a:pt x="1999" y="2131"/>
                    <a:pt x="2038" y="2105"/>
                  </a:cubicBezTo>
                  <a:cubicBezTo>
                    <a:pt x="2078" y="2078"/>
                    <a:pt x="2091" y="2038"/>
                    <a:pt x="2118" y="1999"/>
                  </a:cubicBezTo>
                  <a:cubicBezTo>
                    <a:pt x="2144" y="1959"/>
                    <a:pt x="2144" y="1893"/>
                    <a:pt x="2144" y="1840"/>
                  </a:cubicBezTo>
                  <a:cubicBezTo>
                    <a:pt x="2144" y="1800"/>
                    <a:pt x="2144" y="1761"/>
                    <a:pt x="2131" y="1734"/>
                  </a:cubicBezTo>
                  <a:cubicBezTo>
                    <a:pt x="2118" y="1694"/>
                    <a:pt x="2091" y="1681"/>
                    <a:pt x="2051" y="1681"/>
                  </a:cubicBezTo>
                  <a:cubicBezTo>
                    <a:pt x="2012" y="1681"/>
                    <a:pt x="1972" y="1694"/>
                    <a:pt x="1959" y="1721"/>
                  </a:cubicBezTo>
                  <a:cubicBezTo>
                    <a:pt x="1946" y="1747"/>
                    <a:pt x="1932" y="1761"/>
                    <a:pt x="1932" y="1787"/>
                  </a:cubicBezTo>
                  <a:cubicBezTo>
                    <a:pt x="1919" y="1827"/>
                    <a:pt x="1906" y="1853"/>
                    <a:pt x="1893" y="1880"/>
                  </a:cubicBezTo>
                  <a:cubicBezTo>
                    <a:pt x="1893" y="1893"/>
                    <a:pt x="1866" y="1906"/>
                    <a:pt x="1840" y="1906"/>
                  </a:cubicBezTo>
                  <a:cubicBezTo>
                    <a:pt x="1787" y="1906"/>
                    <a:pt x="1760" y="1893"/>
                    <a:pt x="1747" y="1840"/>
                  </a:cubicBezTo>
                  <a:cubicBezTo>
                    <a:pt x="1734" y="1800"/>
                    <a:pt x="1734" y="1708"/>
                    <a:pt x="1734" y="1562"/>
                  </a:cubicBezTo>
                  <a:lnTo>
                    <a:pt x="1734" y="1403"/>
                  </a:lnTo>
                  <a:cubicBezTo>
                    <a:pt x="1734" y="1337"/>
                    <a:pt x="1734" y="1271"/>
                    <a:pt x="1734" y="1218"/>
                  </a:cubicBezTo>
                  <a:cubicBezTo>
                    <a:pt x="1734" y="1152"/>
                    <a:pt x="1747" y="1086"/>
                    <a:pt x="1747" y="1033"/>
                  </a:cubicBezTo>
                  <a:cubicBezTo>
                    <a:pt x="1747" y="980"/>
                    <a:pt x="1747" y="927"/>
                    <a:pt x="1747" y="900"/>
                  </a:cubicBezTo>
                  <a:cubicBezTo>
                    <a:pt x="1747" y="291"/>
                    <a:pt x="1469" y="0"/>
                    <a:pt x="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787352" y="2713970"/>
              <a:ext cx="141215" cy="212955"/>
            </a:xfrm>
            <a:custGeom>
              <a:avLst/>
              <a:gdLst/>
              <a:ahLst/>
              <a:cxnLst/>
              <a:rect l="l" t="t" r="r" b="b"/>
              <a:pathLst>
                <a:path w="2555" h="3853" extrusionOk="0">
                  <a:moveTo>
                    <a:pt x="1655" y="1959"/>
                  </a:moveTo>
                  <a:cubicBezTo>
                    <a:pt x="1708" y="1959"/>
                    <a:pt x="1761" y="1973"/>
                    <a:pt x="1827" y="1999"/>
                  </a:cubicBezTo>
                  <a:cubicBezTo>
                    <a:pt x="1893" y="2026"/>
                    <a:pt x="1946" y="2065"/>
                    <a:pt x="2012" y="2132"/>
                  </a:cubicBezTo>
                  <a:cubicBezTo>
                    <a:pt x="2065" y="2184"/>
                    <a:pt x="2118" y="2277"/>
                    <a:pt x="2158" y="2370"/>
                  </a:cubicBezTo>
                  <a:cubicBezTo>
                    <a:pt x="2198" y="2476"/>
                    <a:pt x="2211" y="2595"/>
                    <a:pt x="2211" y="2754"/>
                  </a:cubicBezTo>
                  <a:cubicBezTo>
                    <a:pt x="2211" y="2912"/>
                    <a:pt x="2184" y="3045"/>
                    <a:pt x="2131" y="3151"/>
                  </a:cubicBezTo>
                  <a:cubicBezTo>
                    <a:pt x="2092" y="3256"/>
                    <a:pt x="2039" y="3336"/>
                    <a:pt x="1959" y="3402"/>
                  </a:cubicBezTo>
                  <a:cubicBezTo>
                    <a:pt x="1893" y="3455"/>
                    <a:pt x="1814" y="3495"/>
                    <a:pt x="1734" y="3521"/>
                  </a:cubicBezTo>
                  <a:cubicBezTo>
                    <a:pt x="1655" y="3548"/>
                    <a:pt x="1576" y="3548"/>
                    <a:pt x="1523" y="3548"/>
                  </a:cubicBezTo>
                  <a:cubicBezTo>
                    <a:pt x="1324" y="3548"/>
                    <a:pt x="1178" y="3495"/>
                    <a:pt x="1086" y="3376"/>
                  </a:cubicBezTo>
                  <a:cubicBezTo>
                    <a:pt x="993" y="3256"/>
                    <a:pt x="940" y="3071"/>
                    <a:pt x="940" y="2846"/>
                  </a:cubicBezTo>
                  <a:cubicBezTo>
                    <a:pt x="940" y="2793"/>
                    <a:pt x="953" y="2714"/>
                    <a:pt x="980" y="2608"/>
                  </a:cubicBezTo>
                  <a:cubicBezTo>
                    <a:pt x="1006" y="2515"/>
                    <a:pt x="1059" y="2423"/>
                    <a:pt x="1112" y="2317"/>
                  </a:cubicBezTo>
                  <a:cubicBezTo>
                    <a:pt x="1165" y="2224"/>
                    <a:pt x="1245" y="2132"/>
                    <a:pt x="1337" y="2065"/>
                  </a:cubicBezTo>
                  <a:cubicBezTo>
                    <a:pt x="1430" y="1999"/>
                    <a:pt x="1536" y="1959"/>
                    <a:pt x="1655" y="1959"/>
                  </a:cubicBezTo>
                  <a:close/>
                  <a:moveTo>
                    <a:pt x="398" y="1"/>
                  </a:moveTo>
                  <a:cubicBezTo>
                    <a:pt x="265" y="1"/>
                    <a:pt x="173" y="14"/>
                    <a:pt x="106" y="40"/>
                  </a:cubicBezTo>
                  <a:cubicBezTo>
                    <a:pt x="40" y="67"/>
                    <a:pt x="1" y="93"/>
                    <a:pt x="1" y="146"/>
                  </a:cubicBezTo>
                  <a:cubicBezTo>
                    <a:pt x="1" y="173"/>
                    <a:pt x="27" y="199"/>
                    <a:pt x="67" y="212"/>
                  </a:cubicBezTo>
                  <a:cubicBezTo>
                    <a:pt x="120" y="239"/>
                    <a:pt x="159" y="239"/>
                    <a:pt x="212" y="239"/>
                  </a:cubicBezTo>
                  <a:lnTo>
                    <a:pt x="398" y="239"/>
                  </a:lnTo>
                  <a:cubicBezTo>
                    <a:pt x="530" y="239"/>
                    <a:pt x="596" y="279"/>
                    <a:pt x="596" y="371"/>
                  </a:cubicBezTo>
                  <a:lnTo>
                    <a:pt x="596" y="557"/>
                  </a:lnTo>
                  <a:lnTo>
                    <a:pt x="596" y="821"/>
                  </a:lnTo>
                  <a:cubicBezTo>
                    <a:pt x="596" y="927"/>
                    <a:pt x="609" y="1033"/>
                    <a:pt x="609" y="1139"/>
                  </a:cubicBezTo>
                  <a:lnTo>
                    <a:pt x="609" y="1483"/>
                  </a:lnTo>
                  <a:cubicBezTo>
                    <a:pt x="609" y="1721"/>
                    <a:pt x="596" y="1920"/>
                    <a:pt x="596" y="2092"/>
                  </a:cubicBezTo>
                  <a:cubicBezTo>
                    <a:pt x="596" y="2264"/>
                    <a:pt x="596" y="2409"/>
                    <a:pt x="596" y="2542"/>
                  </a:cubicBezTo>
                  <a:cubicBezTo>
                    <a:pt x="596" y="2674"/>
                    <a:pt x="583" y="2780"/>
                    <a:pt x="583" y="2886"/>
                  </a:cubicBezTo>
                  <a:cubicBezTo>
                    <a:pt x="583" y="2979"/>
                    <a:pt x="583" y="3071"/>
                    <a:pt x="583" y="3151"/>
                  </a:cubicBezTo>
                  <a:lnTo>
                    <a:pt x="570" y="3402"/>
                  </a:lnTo>
                  <a:cubicBezTo>
                    <a:pt x="570" y="3495"/>
                    <a:pt x="556" y="3587"/>
                    <a:pt x="556" y="3680"/>
                  </a:cubicBezTo>
                  <a:cubicBezTo>
                    <a:pt x="556" y="3733"/>
                    <a:pt x="583" y="3786"/>
                    <a:pt x="609" y="3812"/>
                  </a:cubicBezTo>
                  <a:cubicBezTo>
                    <a:pt x="636" y="3839"/>
                    <a:pt x="676" y="3852"/>
                    <a:pt x="715" y="3852"/>
                  </a:cubicBezTo>
                  <a:cubicBezTo>
                    <a:pt x="755" y="3852"/>
                    <a:pt x="781" y="3839"/>
                    <a:pt x="808" y="3826"/>
                  </a:cubicBezTo>
                  <a:cubicBezTo>
                    <a:pt x="821" y="3826"/>
                    <a:pt x="848" y="3799"/>
                    <a:pt x="861" y="3773"/>
                  </a:cubicBezTo>
                  <a:cubicBezTo>
                    <a:pt x="861" y="3746"/>
                    <a:pt x="874" y="3706"/>
                    <a:pt x="874" y="3667"/>
                  </a:cubicBezTo>
                  <a:cubicBezTo>
                    <a:pt x="874" y="3614"/>
                    <a:pt x="887" y="3548"/>
                    <a:pt x="887" y="3481"/>
                  </a:cubicBezTo>
                  <a:cubicBezTo>
                    <a:pt x="914" y="3521"/>
                    <a:pt x="940" y="3561"/>
                    <a:pt x="980" y="3614"/>
                  </a:cubicBezTo>
                  <a:cubicBezTo>
                    <a:pt x="1020" y="3654"/>
                    <a:pt x="1059" y="3680"/>
                    <a:pt x="1112" y="3720"/>
                  </a:cubicBezTo>
                  <a:cubicBezTo>
                    <a:pt x="1152" y="3759"/>
                    <a:pt x="1218" y="3786"/>
                    <a:pt x="1284" y="3799"/>
                  </a:cubicBezTo>
                  <a:cubicBezTo>
                    <a:pt x="1351" y="3826"/>
                    <a:pt x="1430" y="3839"/>
                    <a:pt x="1523" y="3839"/>
                  </a:cubicBezTo>
                  <a:cubicBezTo>
                    <a:pt x="1628" y="3839"/>
                    <a:pt x="1748" y="3826"/>
                    <a:pt x="1867" y="3786"/>
                  </a:cubicBezTo>
                  <a:cubicBezTo>
                    <a:pt x="1986" y="3746"/>
                    <a:pt x="2105" y="3693"/>
                    <a:pt x="2198" y="3614"/>
                  </a:cubicBezTo>
                  <a:cubicBezTo>
                    <a:pt x="2303" y="3521"/>
                    <a:pt x="2383" y="3415"/>
                    <a:pt x="2449" y="3283"/>
                  </a:cubicBezTo>
                  <a:cubicBezTo>
                    <a:pt x="2515" y="3151"/>
                    <a:pt x="2555" y="2979"/>
                    <a:pt x="2555" y="2780"/>
                  </a:cubicBezTo>
                  <a:cubicBezTo>
                    <a:pt x="2555" y="2661"/>
                    <a:pt x="2542" y="2529"/>
                    <a:pt x="2502" y="2409"/>
                  </a:cubicBezTo>
                  <a:cubicBezTo>
                    <a:pt x="2476" y="2277"/>
                    <a:pt x="2436" y="2158"/>
                    <a:pt x="2370" y="2052"/>
                  </a:cubicBezTo>
                  <a:cubicBezTo>
                    <a:pt x="2317" y="1946"/>
                    <a:pt x="2224" y="1854"/>
                    <a:pt x="2118" y="1774"/>
                  </a:cubicBezTo>
                  <a:cubicBezTo>
                    <a:pt x="2012" y="1708"/>
                    <a:pt x="1893" y="1668"/>
                    <a:pt x="1734" y="1668"/>
                  </a:cubicBezTo>
                  <a:cubicBezTo>
                    <a:pt x="1562" y="1668"/>
                    <a:pt x="1403" y="1721"/>
                    <a:pt x="1271" y="1827"/>
                  </a:cubicBezTo>
                  <a:cubicBezTo>
                    <a:pt x="1126" y="1920"/>
                    <a:pt x="1020" y="2065"/>
                    <a:pt x="927" y="2251"/>
                  </a:cubicBezTo>
                  <a:lnTo>
                    <a:pt x="927" y="173"/>
                  </a:lnTo>
                  <a:cubicBezTo>
                    <a:pt x="927" y="93"/>
                    <a:pt x="914" y="40"/>
                    <a:pt x="887" y="27"/>
                  </a:cubicBezTo>
                  <a:cubicBezTo>
                    <a:pt x="861" y="14"/>
                    <a:pt x="834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506415" y="3201175"/>
              <a:ext cx="111977" cy="132427"/>
            </a:xfrm>
            <a:custGeom>
              <a:avLst/>
              <a:gdLst/>
              <a:ahLst/>
              <a:cxnLst/>
              <a:rect l="l" t="t" r="r" b="b"/>
              <a:pathLst>
                <a:path w="2026" h="2396" extrusionOk="0">
                  <a:moveTo>
                    <a:pt x="1761" y="0"/>
                  </a:moveTo>
                  <a:cubicBezTo>
                    <a:pt x="1708" y="0"/>
                    <a:pt x="1682" y="14"/>
                    <a:pt x="1655" y="40"/>
                  </a:cubicBezTo>
                  <a:cubicBezTo>
                    <a:pt x="1629" y="66"/>
                    <a:pt x="1629" y="93"/>
                    <a:pt x="1629" y="133"/>
                  </a:cubicBezTo>
                  <a:lnTo>
                    <a:pt x="1629" y="265"/>
                  </a:lnTo>
                  <a:cubicBezTo>
                    <a:pt x="1629" y="318"/>
                    <a:pt x="1629" y="358"/>
                    <a:pt x="1629" y="384"/>
                  </a:cubicBezTo>
                  <a:cubicBezTo>
                    <a:pt x="1563" y="291"/>
                    <a:pt x="1483" y="212"/>
                    <a:pt x="1391" y="186"/>
                  </a:cubicBezTo>
                  <a:cubicBezTo>
                    <a:pt x="1298" y="159"/>
                    <a:pt x="1192" y="133"/>
                    <a:pt x="1073" y="133"/>
                  </a:cubicBezTo>
                  <a:cubicBezTo>
                    <a:pt x="927" y="133"/>
                    <a:pt x="782" y="172"/>
                    <a:pt x="649" y="225"/>
                  </a:cubicBezTo>
                  <a:cubicBezTo>
                    <a:pt x="517" y="291"/>
                    <a:pt x="398" y="371"/>
                    <a:pt x="305" y="490"/>
                  </a:cubicBezTo>
                  <a:cubicBezTo>
                    <a:pt x="213" y="583"/>
                    <a:pt x="133" y="715"/>
                    <a:pt x="80" y="861"/>
                  </a:cubicBezTo>
                  <a:cubicBezTo>
                    <a:pt x="27" y="1006"/>
                    <a:pt x="1" y="1165"/>
                    <a:pt x="1" y="1324"/>
                  </a:cubicBezTo>
                  <a:cubicBezTo>
                    <a:pt x="1" y="1469"/>
                    <a:pt x="14" y="1615"/>
                    <a:pt x="67" y="1747"/>
                  </a:cubicBezTo>
                  <a:cubicBezTo>
                    <a:pt x="120" y="1880"/>
                    <a:pt x="186" y="1986"/>
                    <a:pt x="266" y="2091"/>
                  </a:cubicBezTo>
                  <a:cubicBezTo>
                    <a:pt x="358" y="2184"/>
                    <a:pt x="464" y="2264"/>
                    <a:pt x="596" y="2316"/>
                  </a:cubicBezTo>
                  <a:cubicBezTo>
                    <a:pt x="729" y="2369"/>
                    <a:pt x="874" y="2396"/>
                    <a:pt x="1033" y="2396"/>
                  </a:cubicBezTo>
                  <a:cubicBezTo>
                    <a:pt x="1443" y="2396"/>
                    <a:pt x="1761" y="2237"/>
                    <a:pt x="1973" y="1906"/>
                  </a:cubicBezTo>
                  <a:cubicBezTo>
                    <a:pt x="1999" y="1880"/>
                    <a:pt x="1999" y="1853"/>
                    <a:pt x="2013" y="1840"/>
                  </a:cubicBezTo>
                  <a:cubicBezTo>
                    <a:pt x="2026" y="1827"/>
                    <a:pt x="2026" y="1800"/>
                    <a:pt x="2026" y="1774"/>
                  </a:cubicBezTo>
                  <a:cubicBezTo>
                    <a:pt x="2026" y="1734"/>
                    <a:pt x="2013" y="1708"/>
                    <a:pt x="1973" y="1681"/>
                  </a:cubicBezTo>
                  <a:cubicBezTo>
                    <a:pt x="1946" y="1668"/>
                    <a:pt x="1920" y="1655"/>
                    <a:pt x="1880" y="1655"/>
                  </a:cubicBezTo>
                  <a:cubicBezTo>
                    <a:pt x="1867" y="1655"/>
                    <a:pt x="1841" y="1668"/>
                    <a:pt x="1814" y="1681"/>
                  </a:cubicBezTo>
                  <a:cubicBezTo>
                    <a:pt x="1788" y="1694"/>
                    <a:pt x="1761" y="1721"/>
                    <a:pt x="1735" y="1774"/>
                  </a:cubicBezTo>
                  <a:cubicBezTo>
                    <a:pt x="1668" y="1866"/>
                    <a:pt x="1589" y="1946"/>
                    <a:pt x="1470" y="2012"/>
                  </a:cubicBezTo>
                  <a:cubicBezTo>
                    <a:pt x="1351" y="2078"/>
                    <a:pt x="1192" y="2105"/>
                    <a:pt x="1020" y="2105"/>
                  </a:cubicBezTo>
                  <a:cubicBezTo>
                    <a:pt x="808" y="2105"/>
                    <a:pt x="636" y="2039"/>
                    <a:pt x="530" y="1893"/>
                  </a:cubicBezTo>
                  <a:cubicBezTo>
                    <a:pt x="411" y="1761"/>
                    <a:pt x="358" y="1562"/>
                    <a:pt x="358" y="1324"/>
                  </a:cubicBezTo>
                  <a:cubicBezTo>
                    <a:pt x="358" y="1191"/>
                    <a:pt x="371" y="1059"/>
                    <a:pt x="398" y="953"/>
                  </a:cubicBezTo>
                  <a:cubicBezTo>
                    <a:pt x="438" y="847"/>
                    <a:pt x="491" y="755"/>
                    <a:pt x="557" y="675"/>
                  </a:cubicBezTo>
                  <a:cubicBezTo>
                    <a:pt x="610" y="583"/>
                    <a:pt x="689" y="530"/>
                    <a:pt x="768" y="490"/>
                  </a:cubicBezTo>
                  <a:cubicBezTo>
                    <a:pt x="861" y="437"/>
                    <a:pt x="954" y="411"/>
                    <a:pt x="1060" y="411"/>
                  </a:cubicBezTo>
                  <a:cubicBezTo>
                    <a:pt x="1271" y="411"/>
                    <a:pt x="1417" y="464"/>
                    <a:pt x="1496" y="556"/>
                  </a:cubicBezTo>
                  <a:cubicBezTo>
                    <a:pt x="1576" y="649"/>
                    <a:pt x="1629" y="781"/>
                    <a:pt x="1629" y="940"/>
                  </a:cubicBezTo>
                  <a:cubicBezTo>
                    <a:pt x="1629" y="966"/>
                    <a:pt x="1642" y="993"/>
                    <a:pt x="1668" y="1006"/>
                  </a:cubicBezTo>
                  <a:cubicBezTo>
                    <a:pt x="1695" y="1033"/>
                    <a:pt x="1721" y="1033"/>
                    <a:pt x="1748" y="1033"/>
                  </a:cubicBezTo>
                  <a:cubicBezTo>
                    <a:pt x="1788" y="1033"/>
                    <a:pt x="1827" y="1019"/>
                    <a:pt x="1867" y="1006"/>
                  </a:cubicBezTo>
                  <a:cubicBezTo>
                    <a:pt x="1893" y="980"/>
                    <a:pt x="1920" y="953"/>
                    <a:pt x="1920" y="940"/>
                  </a:cubicBezTo>
                  <a:lnTo>
                    <a:pt x="1920" y="768"/>
                  </a:lnTo>
                  <a:lnTo>
                    <a:pt x="1920" y="543"/>
                  </a:lnTo>
                  <a:cubicBezTo>
                    <a:pt x="1920" y="477"/>
                    <a:pt x="1920" y="397"/>
                    <a:pt x="1920" y="331"/>
                  </a:cubicBezTo>
                  <a:lnTo>
                    <a:pt x="1920" y="159"/>
                  </a:lnTo>
                  <a:cubicBezTo>
                    <a:pt x="1920" y="106"/>
                    <a:pt x="1907" y="66"/>
                    <a:pt x="1880" y="40"/>
                  </a:cubicBezTo>
                  <a:cubicBezTo>
                    <a:pt x="1854" y="14"/>
                    <a:pt x="1814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6576181" y="289288"/>
            <a:ext cx="563833" cy="258403"/>
            <a:chOff x="6301529" y="2700815"/>
            <a:chExt cx="640137" cy="293373"/>
          </a:xfrm>
        </p:grpSpPr>
        <p:sp>
          <p:nvSpPr>
            <p:cNvPr id="66" name="Google Shape;66;p3"/>
            <p:cNvSpPr/>
            <p:nvPr/>
          </p:nvSpPr>
          <p:spPr>
            <a:xfrm>
              <a:off x="6301529" y="2703026"/>
              <a:ext cx="188802" cy="281656"/>
            </a:xfrm>
            <a:custGeom>
              <a:avLst/>
              <a:gdLst/>
              <a:ahLst/>
              <a:cxnLst/>
              <a:rect l="l" t="t" r="r" b="b"/>
              <a:pathLst>
                <a:path w="3416" h="5096" extrusionOk="0">
                  <a:moveTo>
                    <a:pt x="2528" y="609"/>
                  </a:moveTo>
                  <a:lnTo>
                    <a:pt x="2356" y="3177"/>
                  </a:lnTo>
                  <a:cubicBezTo>
                    <a:pt x="2211" y="3190"/>
                    <a:pt x="2039" y="3203"/>
                    <a:pt x="1853" y="3216"/>
                  </a:cubicBezTo>
                  <a:cubicBezTo>
                    <a:pt x="1668" y="3216"/>
                    <a:pt x="1496" y="3229"/>
                    <a:pt x="1324" y="3243"/>
                  </a:cubicBezTo>
                  <a:cubicBezTo>
                    <a:pt x="1165" y="3243"/>
                    <a:pt x="1020" y="3243"/>
                    <a:pt x="901" y="3256"/>
                  </a:cubicBezTo>
                  <a:lnTo>
                    <a:pt x="702" y="3256"/>
                  </a:lnTo>
                  <a:cubicBezTo>
                    <a:pt x="662" y="3256"/>
                    <a:pt x="636" y="3256"/>
                    <a:pt x="623" y="3243"/>
                  </a:cubicBezTo>
                  <a:cubicBezTo>
                    <a:pt x="623" y="3229"/>
                    <a:pt x="623" y="3216"/>
                    <a:pt x="623" y="3203"/>
                  </a:cubicBezTo>
                  <a:cubicBezTo>
                    <a:pt x="623" y="3177"/>
                    <a:pt x="623" y="3163"/>
                    <a:pt x="649" y="3137"/>
                  </a:cubicBezTo>
                  <a:cubicBezTo>
                    <a:pt x="676" y="3110"/>
                    <a:pt x="689" y="3097"/>
                    <a:pt x="689" y="3084"/>
                  </a:cubicBezTo>
                  <a:lnTo>
                    <a:pt x="2528" y="609"/>
                  </a:lnTo>
                  <a:close/>
                  <a:moveTo>
                    <a:pt x="2714" y="0"/>
                  </a:moveTo>
                  <a:cubicBezTo>
                    <a:pt x="2648" y="0"/>
                    <a:pt x="2581" y="27"/>
                    <a:pt x="2515" y="66"/>
                  </a:cubicBezTo>
                  <a:cubicBezTo>
                    <a:pt x="2462" y="119"/>
                    <a:pt x="2423" y="146"/>
                    <a:pt x="2409" y="172"/>
                  </a:cubicBezTo>
                  <a:cubicBezTo>
                    <a:pt x="2264" y="357"/>
                    <a:pt x="2131" y="530"/>
                    <a:pt x="2012" y="688"/>
                  </a:cubicBezTo>
                  <a:cubicBezTo>
                    <a:pt x="1893" y="834"/>
                    <a:pt x="1774" y="980"/>
                    <a:pt x="1668" y="1125"/>
                  </a:cubicBezTo>
                  <a:lnTo>
                    <a:pt x="1351" y="1562"/>
                  </a:lnTo>
                  <a:cubicBezTo>
                    <a:pt x="1245" y="1707"/>
                    <a:pt x="1126" y="1866"/>
                    <a:pt x="993" y="2038"/>
                  </a:cubicBezTo>
                  <a:cubicBezTo>
                    <a:pt x="874" y="2197"/>
                    <a:pt x="728" y="2396"/>
                    <a:pt x="583" y="2594"/>
                  </a:cubicBezTo>
                  <a:cubicBezTo>
                    <a:pt x="437" y="2806"/>
                    <a:pt x="265" y="3031"/>
                    <a:pt x="67" y="3296"/>
                  </a:cubicBezTo>
                  <a:cubicBezTo>
                    <a:pt x="40" y="3335"/>
                    <a:pt x="27" y="3362"/>
                    <a:pt x="14" y="3388"/>
                  </a:cubicBezTo>
                  <a:cubicBezTo>
                    <a:pt x="1" y="3415"/>
                    <a:pt x="1" y="3441"/>
                    <a:pt x="1" y="3468"/>
                  </a:cubicBezTo>
                  <a:cubicBezTo>
                    <a:pt x="1" y="3521"/>
                    <a:pt x="27" y="3574"/>
                    <a:pt x="80" y="3600"/>
                  </a:cubicBezTo>
                  <a:cubicBezTo>
                    <a:pt x="133" y="3640"/>
                    <a:pt x="186" y="3653"/>
                    <a:pt x="265" y="3653"/>
                  </a:cubicBezTo>
                  <a:cubicBezTo>
                    <a:pt x="345" y="3653"/>
                    <a:pt x="570" y="3640"/>
                    <a:pt x="901" y="3627"/>
                  </a:cubicBezTo>
                  <a:cubicBezTo>
                    <a:pt x="1231" y="3613"/>
                    <a:pt x="1721" y="3600"/>
                    <a:pt x="2343" y="3587"/>
                  </a:cubicBezTo>
                  <a:lnTo>
                    <a:pt x="2343" y="3587"/>
                  </a:lnTo>
                  <a:lnTo>
                    <a:pt x="2290" y="4540"/>
                  </a:lnTo>
                  <a:cubicBezTo>
                    <a:pt x="2290" y="4632"/>
                    <a:pt x="2264" y="4685"/>
                    <a:pt x="2211" y="4725"/>
                  </a:cubicBezTo>
                  <a:cubicBezTo>
                    <a:pt x="2158" y="4752"/>
                    <a:pt x="2078" y="4778"/>
                    <a:pt x="1986" y="4778"/>
                  </a:cubicBezTo>
                  <a:cubicBezTo>
                    <a:pt x="1973" y="4778"/>
                    <a:pt x="1946" y="4778"/>
                    <a:pt x="1893" y="4791"/>
                  </a:cubicBezTo>
                  <a:cubicBezTo>
                    <a:pt x="1853" y="4791"/>
                    <a:pt x="1801" y="4791"/>
                    <a:pt x="1748" y="4804"/>
                  </a:cubicBezTo>
                  <a:cubicBezTo>
                    <a:pt x="1695" y="4804"/>
                    <a:pt x="1642" y="4804"/>
                    <a:pt x="1576" y="4818"/>
                  </a:cubicBezTo>
                  <a:lnTo>
                    <a:pt x="1430" y="4818"/>
                  </a:lnTo>
                  <a:cubicBezTo>
                    <a:pt x="1390" y="4818"/>
                    <a:pt x="1351" y="4831"/>
                    <a:pt x="1311" y="4844"/>
                  </a:cubicBezTo>
                  <a:cubicBezTo>
                    <a:pt x="1271" y="4857"/>
                    <a:pt x="1245" y="4897"/>
                    <a:pt x="1245" y="4950"/>
                  </a:cubicBezTo>
                  <a:cubicBezTo>
                    <a:pt x="1245" y="5003"/>
                    <a:pt x="1271" y="5056"/>
                    <a:pt x="1324" y="5069"/>
                  </a:cubicBezTo>
                  <a:cubicBezTo>
                    <a:pt x="1377" y="5082"/>
                    <a:pt x="1417" y="5096"/>
                    <a:pt x="1456" y="5096"/>
                  </a:cubicBezTo>
                  <a:lnTo>
                    <a:pt x="2965" y="5096"/>
                  </a:lnTo>
                  <a:cubicBezTo>
                    <a:pt x="3045" y="5096"/>
                    <a:pt x="3111" y="5082"/>
                    <a:pt x="3164" y="5069"/>
                  </a:cubicBezTo>
                  <a:cubicBezTo>
                    <a:pt x="3217" y="5043"/>
                    <a:pt x="3230" y="5003"/>
                    <a:pt x="3230" y="4937"/>
                  </a:cubicBezTo>
                  <a:cubicBezTo>
                    <a:pt x="3230" y="4884"/>
                    <a:pt x="3217" y="4844"/>
                    <a:pt x="3164" y="4818"/>
                  </a:cubicBezTo>
                  <a:cubicBezTo>
                    <a:pt x="3124" y="4804"/>
                    <a:pt x="3058" y="4791"/>
                    <a:pt x="2965" y="4791"/>
                  </a:cubicBezTo>
                  <a:cubicBezTo>
                    <a:pt x="2912" y="4791"/>
                    <a:pt x="2859" y="4791"/>
                    <a:pt x="2793" y="4778"/>
                  </a:cubicBezTo>
                  <a:cubicBezTo>
                    <a:pt x="2740" y="4778"/>
                    <a:pt x="2714" y="4738"/>
                    <a:pt x="2714" y="4699"/>
                  </a:cubicBezTo>
                  <a:cubicBezTo>
                    <a:pt x="2714" y="4672"/>
                    <a:pt x="2714" y="4619"/>
                    <a:pt x="2714" y="4527"/>
                  </a:cubicBezTo>
                  <a:cubicBezTo>
                    <a:pt x="2727" y="4447"/>
                    <a:pt x="2727" y="4341"/>
                    <a:pt x="2727" y="4235"/>
                  </a:cubicBezTo>
                  <a:cubicBezTo>
                    <a:pt x="2740" y="4129"/>
                    <a:pt x="2740" y="4010"/>
                    <a:pt x="2753" y="3904"/>
                  </a:cubicBezTo>
                  <a:cubicBezTo>
                    <a:pt x="2753" y="3785"/>
                    <a:pt x="2767" y="3679"/>
                    <a:pt x="2767" y="3587"/>
                  </a:cubicBezTo>
                  <a:lnTo>
                    <a:pt x="3230" y="3587"/>
                  </a:lnTo>
                  <a:cubicBezTo>
                    <a:pt x="3256" y="3587"/>
                    <a:pt x="3296" y="3574"/>
                    <a:pt x="3336" y="3547"/>
                  </a:cubicBezTo>
                  <a:cubicBezTo>
                    <a:pt x="3389" y="3534"/>
                    <a:pt x="3415" y="3481"/>
                    <a:pt x="3415" y="3415"/>
                  </a:cubicBezTo>
                  <a:cubicBezTo>
                    <a:pt x="3415" y="3349"/>
                    <a:pt x="3389" y="3296"/>
                    <a:pt x="3349" y="3269"/>
                  </a:cubicBezTo>
                  <a:cubicBezTo>
                    <a:pt x="3309" y="3229"/>
                    <a:pt x="3256" y="3216"/>
                    <a:pt x="3190" y="3203"/>
                  </a:cubicBezTo>
                  <a:lnTo>
                    <a:pt x="2793" y="3177"/>
                  </a:lnTo>
                  <a:cubicBezTo>
                    <a:pt x="2793" y="3031"/>
                    <a:pt x="2793" y="2846"/>
                    <a:pt x="2806" y="2647"/>
                  </a:cubicBezTo>
                  <a:cubicBezTo>
                    <a:pt x="2806" y="2435"/>
                    <a:pt x="2820" y="2224"/>
                    <a:pt x="2833" y="1999"/>
                  </a:cubicBezTo>
                  <a:cubicBezTo>
                    <a:pt x="2846" y="1774"/>
                    <a:pt x="2859" y="1549"/>
                    <a:pt x="2873" y="1337"/>
                  </a:cubicBezTo>
                  <a:cubicBezTo>
                    <a:pt x="2899" y="1112"/>
                    <a:pt x="2912" y="927"/>
                    <a:pt x="2926" y="755"/>
                  </a:cubicBezTo>
                  <a:cubicBezTo>
                    <a:pt x="2939" y="569"/>
                    <a:pt x="2952" y="424"/>
                    <a:pt x="2952" y="318"/>
                  </a:cubicBezTo>
                  <a:cubicBezTo>
                    <a:pt x="2965" y="199"/>
                    <a:pt x="2965" y="146"/>
                    <a:pt x="2965" y="132"/>
                  </a:cubicBezTo>
                  <a:cubicBezTo>
                    <a:pt x="2965" y="93"/>
                    <a:pt x="2952" y="53"/>
                    <a:pt x="2899" y="40"/>
                  </a:cubicBezTo>
                  <a:cubicBezTo>
                    <a:pt x="2846" y="13"/>
                    <a:pt x="2780" y="0"/>
                    <a:pt x="2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504149" y="2700815"/>
              <a:ext cx="177804" cy="287515"/>
            </a:xfrm>
            <a:custGeom>
              <a:avLst/>
              <a:gdLst/>
              <a:ahLst/>
              <a:cxnLst/>
              <a:rect l="l" t="t" r="r" b="b"/>
              <a:pathLst>
                <a:path w="3217" h="5202" extrusionOk="0">
                  <a:moveTo>
                    <a:pt x="1668" y="0"/>
                  </a:moveTo>
                  <a:cubicBezTo>
                    <a:pt x="1417" y="0"/>
                    <a:pt x="1192" y="53"/>
                    <a:pt x="1007" y="159"/>
                  </a:cubicBezTo>
                  <a:cubicBezTo>
                    <a:pt x="808" y="265"/>
                    <a:pt x="649" y="384"/>
                    <a:pt x="517" y="530"/>
                  </a:cubicBezTo>
                  <a:cubicBezTo>
                    <a:pt x="385" y="662"/>
                    <a:pt x="279" y="808"/>
                    <a:pt x="212" y="967"/>
                  </a:cubicBezTo>
                  <a:cubicBezTo>
                    <a:pt x="146" y="1112"/>
                    <a:pt x="120" y="1231"/>
                    <a:pt x="120" y="1337"/>
                  </a:cubicBezTo>
                  <a:cubicBezTo>
                    <a:pt x="120" y="1350"/>
                    <a:pt x="120" y="1377"/>
                    <a:pt x="120" y="1417"/>
                  </a:cubicBezTo>
                  <a:cubicBezTo>
                    <a:pt x="120" y="1456"/>
                    <a:pt x="133" y="1509"/>
                    <a:pt x="146" y="1549"/>
                  </a:cubicBezTo>
                  <a:cubicBezTo>
                    <a:pt x="173" y="1589"/>
                    <a:pt x="199" y="1628"/>
                    <a:pt x="239" y="1655"/>
                  </a:cubicBezTo>
                  <a:cubicBezTo>
                    <a:pt x="279" y="1695"/>
                    <a:pt x="332" y="1708"/>
                    <a:pt x="398" y="1708"/>
                  </a:cubicBezTo>
                  <a:cubicBezTo>
                    <a:pt x="504" y="1708"/>
                    <a:pt x="583" y="1681"/>
                    <a:pt x="649" y="1628"/>
                  </a:cubicBezTo>
                  <a:cubicBezTo>
                    <a:pt x="715" y="1575"/>
                    <a:pt x="742" y="1509"/>
                    <a:pt x="742" y="1417"/>
                  </a:cubicBezTo>
                  <a:cubicBezTo>
                    <a:pt x="742" y="1377"/>
                    <a:pt x="729" y="1350"/>
                    <a:pt x="715" y="1324"/>
                  </a:cubicBezTo>
                  <a:cubicBezTo>
                    <a:pt x="702" y="1297"/>
                    <a:pt x="689" y="1271"/>
                    <a:pt x="662" y="1258"/>
                  </a:cubicBezTo>
                  <a:lnTo>
                    <a:pt x="623" y="1192"/>
                  </a:lnTo>
                  <a:cubicBezTo>
                    <a:pt x="610" y="1165"/>
                    <a:pt x="596" y="1139"/>
                    <a:pt x="596" y="1112"/>
                  </a:cubicBezTo>
                  <a:cubicBezTo>
                    <a:pt x="596" y="1072"/>
                    <a:pt x="623" y="1020"/>
                    <a:pt x="662" y="940"/>
                  </a:cubicBezTo>
                  <a:cubicBezTo>
                    <a:pt x="715" y="861"/>
                    <a:pt x="782" y="781"/>
                    <a:pt x="874" y="702"/>
                  </a:cubicBezTo>
                  <a:cubicBezTo>
                    <a:pt x="954" y="609"/>
                    <a:pt x="1060" y="543"/>
                    <a:pt x="1192" y="477"/>
                  </a:cubicBezTo>
                  <a:cubicBezTo>
                    <a:pt x="1311" y="411"/>
                    <a:pt x="1457" y="384"/>
                    <a:pt x="1602" y="384"/>
                  </a:cubicBezTo>
                  <a:cubicBezTo>
                    <a:pt x="1774" y="384"/>
                    <a:pt x="1907" y="411"/>
                    <a:pt x="2012" y="464"/>
                  </a:cubicBezTo>
                  <a:cubicBezTo>
                    <a:pt x="2132" y="517"/>
                    <a:pt x="2224" y="596"/>
                    <a:pt x="2290" y="675"/>
                  </a:cubicBezTo>
                  <a:cubicBezTo>
                    <a:pt x="2357" y="768"/>
                    <a:pt x="2410" y="861"/>
                    <a:pt x="2436" y="967"/>
                  </a:cubicBezTo>
                  <a:cubicBezTo>
                    <a:pt x="2462" y="1059"/>
                    <a:pt x="2489" y="1165"/>
                    <a:pt x="2489" y="1258"/>
                  </a:cubicBezTo>
                  <a:cubicBezTo>
                    <a:pt x="2489" y="1470"/>
                    <a:pt x="2449" y="1681"/>
                    <a:pt x="2370" y="1906"/>
                  </a:cubicBezTo>
                  <a:cubicBezTo>
                    <a:pt x="2290" y="2131"/>
                    <a:pt x="2198" y="2370"/>
                    <a:pt x="2065" y="2595"/>
                  </a:cubicBezTo>
                  <a:cubicBezTo>
                    <a:pt x="1946" y="2833"/>
                    <a:pt x="1801" y="3058"/>
                    <a:pt x="1629" y="3296"/>
                  </a:cubicBezTo>
                  <a:cubicBezTo>
                    <a:pt x="1470" y="3521"/>
                    <a:pt x="1298" y="3733"/>
                    <a:pt x="1126" y="3931"/>
                  </a:cubicBezTo>
                  <a:cubicBezTo>
                    <a:pt x="954" y="4130"/>
                    <a:pt x="782" y="4315"/>
                    <a:pt x="610" y="4487"/>
                  </a:cubicBezTo>
                  <a:cubicBezTo>
                    <a:pt x="437" y="4646"/>
                    <a:pt x="279" y="4778"/>
                    <a:pt x="133" y="4884"/>
                  </a:cubicBezTo>
                  <a:cubicBezTo>
                    <a:pt x="93" y="4924"/>
                    <a:pt x="67" y="4950"/>
                    <a:pt x="40" y="4964"/>
                  </a:cubicBezTo>
                  <a:cubicBezTo>
                    <a:pt x="14" y="4990"/>
                    <a:pt x="1" y="5017"/>
                    <a:pt x="1" y="5043"/>
                  </a:cubicBezTo>
                  <a:cubicBezTo>
                    <a:pt x="1" y="5083"/>
                    <a:pt x="14" y="5109"/>
                    <a:pt x="40" y="5149"/>
                  </a:cubicBezTo>
                  <a:cubicBezTo>
                    <a:pt x="67" y="5189"/>
                    <a:pt x="120" y="5202"/>
                    <a:pt x="186" y="5202"/>
                  </a:cubicBezTo>
                  <a:cubicBezTo>
                    <a:pt x="239" y="5202"/>
                    <a:pt x="292" y="5189"/>
                    <a:pt x="345" y="5175"/>
                  </a:cubicBezTo>
                  <a:cubicBezTo>
                    <a:pt x="385" y="5162"/>
                    <a:pt x="424" y="5136"/>
                    <a:pt x="437" y="5122"/>
                  </a:cubicBezTo>
                  <a:lnTo>
                    <a:pt x="1510" y="5122"/>
                  </a:lnTo>
                  <a:cubicBezTo>
                    <a:pt x="1642" y="5122"/>
                    <a:pt x="1774" y="5122"/>
                    <a:pt x="1893" y="5136"/>
                  </a:cubicBezTo>
                  <a:lnTo>
                    <a:pt x="2674" y="5136"/>
                  </a:lnTo>
                  <a:cubicBezTo>
                    <a:pt x="2701" y="5136"/>
                    <a:pt x="2727" y="5122"/>
                    <a:pt x="2767" y="5109"/>
                  </a:cubicBezTo>
                  <a:cubicBezTo>
                    <a:pt x="2807" y="5083"/>
                    <a:pt x="2833" y="5043"/>
                    <a:pt x="2873" y="5003"/>
                  </a:cubicBezTo>
                  <a:cubicBezTo>
                    <a:pt x="2979" y="4805"/>
                    <a:pt x="3058" y="4659"/>
                    <a:pt x="3124" y="4567"/>
                  </a:cubicBezTo>
                  <a:cubicBezTo>
                    <a:pt x="3177" y="4461"/>
                    <a:pt x="3217" y="4394"/>
                    <a:pt x="3217" y="4355"/>
                  </a:cubicBezTo>
                  <a:cubicBezTo>
                    <a:pt x="3217" y="4315"/>
                    <a:pt x="3190" y="4275"/>
                    <a:pt x="3151" y="4262"/>
                  </a:cubicBezTo>
                  <a:cubicBezTo>
                    <a:pt x="3111" y="4236"/>
                    <a:pt x="3071" y="4222"/>
                    <a:pt x="3032" y="4222"/>
                  </a:cubicBezTo>
                  <a:cubicBezTo>
                    <a:pt x="2965" y="4222"/>
                    <a:pt x="2926" y="4249"/>
                    <a:pt x="2899" y="4275"/>
                  </a:cubicBezTo>
                  <a:cubicBezTo>
                    <a:pt x="2873" y="4302"/>
                    <a:pt x="2846" y="4342"/>
                    <a:pt x="2820" y="4368"/>
                  </a:cubicBezTo>
                  <a:lnTo>
                    <a:pt x="2661" y="4619"/>
                  </a:lnTo>
                  <a:cubicBezTo>
                    <a:pt x="2621" y="4672"/>
                    <a:pt x="2595" y="4712"/>
                    <a:pt x="2568" y="4725"/>
                  </a:cubicBezTo>
                  <a:cubicBezTo>
                    <a:pt x="2555" y="4739"/>
                    <a:pt x="2529" y="4752"/>
                    <a:pt x="2502" y="4752"/>
                  </a:cubicBezTo>
                  <a:lnTo>
                    <a:pt x="2251" y="4752"/>
                  </a:lnTo>
                  <a:cubicBezTo>
                    <a:pt x="2132" y="4752"/>
                    <a:pt x="1973" y="4739"/>
                    <a:pt x="1801" y="4739"/>
                  </a:cubicBezTo>
                  <a:lnTo>
                    <a:pt x="1285" y="4739"/>
                  </a:lnTo>
                  <a:cubicBezTo>
                    <a:pt x="1099" y="4725"/>
                    <a:pt x="954" y="4725"/>
                    <a:pt x="821" y="4712"/>
                  </a:cubicBezTo>
                  <a:cubicBezTo>
                    <a:pt x="940" y="4606"/>
                    <a:pt x="1073" y="4474"/>
                    <a:pt x="1232" y="4315"/>
                  </a:cubicBezTo>
                  <a:cubicBezTo>
                    <a:pt x="1377" y="4156"/>
                    <a:pt x="1536" y="3984"/>
                    <a:pt x="1695" y="3799"/>
                  </a:cubicBezTo>
                  <a:cubicBezTo>
                    <a:pt x="1854" y="3614"/>
                    <a:pt x="1999" y="3415"/>
                    <a:pt x="2145" y="3203"/>
                  </a:cubicBezTo>
                  <a:cubicBezTo>
                    <a:pt x="2304" y="2992"/>
                    <a:pt x="2436" y="2780"/>
                    <a:pt x="2555" y="2568"/>
                  </a:cubicBezTo>
                  <a:cubicBezTo>
                    <a:pt x="2674" y="2343"/>
                    <a:pt x="2767" y="2131"/>
                    <a:pt x="2833" y="1920"/>
                  </a:cubicBezTo>
                  <a:cubicBezTo>
                    <a:pt x="2912" y="1695"/>
                    <a:pt x="2952" y="1483"/>
                    <a:pt x="2952" y="1271"/>
                  </a:cubicBezTo>
                  <a:cubicBezTo>
                    <a:pt x="2952" y="1099"/>
                    <a:pt x="2926" y="940"/>
                    <a:pt x="2873" y="781"/>
                  </a:cubicBezTo>
                  <a:cubicBezTo>
                    <a:pt x="2833" y="622"/>
                    <a:pt x="2754" y="490"/>
                    <a:pt x="2661" y="384"/>
                  </a:cubicBezTo>
                  <a:cubicBezTo>
                    <a:pt x="2555" y="265"/>
                    <a:pt x="2423" y="172"/>
                    <a:pt x="2264" y="106"/>
                  </a:cubicBezTo>
                  <a:cubicBezTo>
                    <a:pt x="2105" y="40"/>
                    <a:pt x="1907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708261" y="2850763"/>
              <a:ext cx="40292" cy="139778"/>
            </a:xfrm>
            <a:custGeom>
              <a:avLst/>
              <a:gdLst/>
              <a:ahLst/>
              <a:cxnLst/>
              <a:rect l="l" t="t" r="r" b="b"/>
              <a:pathLst>
                <a:path w="729" h="2529" extrusionOk="0">
                  <a:moveTo>
                    <a:pt x="371" y="1"/>
                  </a:moveTo>
                  <a:cubicBezTo>
                    <a:pt x="305" y="1"/>
                    <a:pt x="252" y="14"/>
                    <a:pt x="199" y="40"/>
                  </a:cubicBezTo>
                  <a:cubicBezTo>
                    <a:pt x="159" y="54"/>
                    <a:pt x="119" y="80"/>
                    <a:pt x="93" y="120"/>
                  </a:cubicBezTo>
                  <a:cubicBezTo>
                    <a:pt x="53" y="146"/>
                    <a:pt x="40" y="186"/>
                    <a:pt x="27" y="226"/>
                  </a:cubicBezTo>
                  <a:cubicBezTo>
                    <a:pt x="14" y="265"/>
                    <a:pt x="0" y="305"/>
                    <a:pt x="0" y="331"/>
                  </a:cubicBezTo>
                  <a:cubicBezTo>
                    <a:pt x="0" y="411"/>
                    <a:pt x="40" y="490"/>
                    <a:pt x="93" y="556"/>
                  </a:cubicBezTo>
                  <a:cubicBezTo>
                    <a:pt x="146" y="623"/>
                    <a:pt x="225" y="662"/>
                    <a:pt x="358" y="662"/>
                  </a:cubicBezTo>
                  <a:cubicBezTo>
                    <a:pt x="477" y="662"/>
                    <a:pt x="569" y="623"/>
                    <a:pt x="636" y="556"/>
                  </a:cubicBezTo>
                  <a:cubicBezTo>
                    <a:pt x="702" y="490"/>
                    <a:pt x="728" y="411"/>
                    <a:pt x="728" y="318"/>
                  </a:cubicBezTo>
                  <a:cubicBezTo>
                    <a:pt x="728" y="252"/>
                    <a:pt x="702" y="173"/>
                    <a:pt x="649" y="106"/>
                  </a:cubicBezTo>
                  <a:cubicBezTo>
                    <a:pt x="583" y="27"/>
                    <a:pt x="490" y="1"/>
                    <a:pt x="371" y="1"/>
                  </a:cubicBezTo>
                  <a:close/>
                  <a:moveTo>
                    <a:pt x="371" y="1867"/>
                  </a:moveTo>
                  <a:cubicBezTo>
                    <a:pt x="305" y="1867"/>
                    <a:pt x="252" y="1880"/>
                    <a:pt x="199" y="1906"/>
                  </a:cubicBezTo>
                  <a:cubicBezTo>
                    <a:pt x="159" y="1920"/>
                    <a:pt x="119" y="1946"/>
                    <a:pt x="93" y="1986"/>
                  </a:cubicBezTo>
                  <a:cubicBezTo>
                    <a:pt x="53" y="2012"/>
                    <a:pt x="40" y="2052"/>
                    <a:pt x="27" y="2092"/>
                  </a:cubicBezTo>
                  <a:cubicBezTo>
                    <a:pt x="14" y="2131"/>
                    <a:pt x="0" y="2171"/>
                    <a:pt x="0" y="2211"/>
                  </a:cubicBezTo>
                  <a:cubicBezTo>
                    <a:pt x="0" y="2277"/>
                    <a:pt x="40" y="2356"/>
                    <a:pt x="93" y="2423"/>
                  </a:cubicBezTo>
                  <a:cubicBezTo>
                    <a:pt x="146" y="2502"/>
                    <a:pt x="225" y="2529"/>
                    <a:pt x="358" y="2529"/>
                  </a:cubicBezTo>
                  <a:cubicBezTo>
                    <a:pt x="477" y="2529"/>
                    <a:pt x="569" y="2502"/>
                    <a:pt x="636" y="2423"/>
                  </a:cubicBezTo>
                  <a:cubicBezTo>
                    <a:pt x="702" y="2356"/>
                    <a:pt x="728" y="2277"/>
                    <a:pt x="728" y="2198"/>
                  </a:cubicBezTo>
                  <a:cubicBezTo>
                    <a:pt x="728" y="2118"/>
                    <a:pt x="702" y="2039"/>
                    <a:pt x="649" y="1973"/>
                  </a:cubicBezTo>
                  <a:cubicBezTo>
                    <a:pt x="583" y="1906"/>
                    <a:pt x="490" y="1867"/>
                    <a:pt x="371" y="18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71877" y="2701534"/>
              <a:ext cx="169789" cy="292655"/>
            </a:xfrm>
            <a:custGeom>
              <a:avLst/>
              <a:gdLst/>
              <a:ahLst/>
              <a:cxnLst/>
              <a:rect l="l" t="t" r="r" b="b"/>
              <a:pathLst>
                <a:path w="3072" h="5295" extrusionOk="0">
                  <a:moveTo>
                    <a:pt x="1642" y="371"/>
                  </a:moveTo>
                  <a:cubicBezTo>
                    <a:pt x="1814" y="371"/>
                    <a:pt x="1960" y="411"/>
                    <a:pt x="2079" y="477"/>
                  </a:cubicBezTo>
                  <a:cubicBezTo>
                    <a:pt x="2198" y="543"/>
                    <a:pt x="2304" y="636"/>
                    <a:pt x="2383" y="742"/>
                  </a:cubicBezTo>
                  <a:cubicBezTo>
                    <a:pt x="2463" y="848"/>
                    <a:pt x="2529" y="954"/>
                    <a:pt x="2555" y="1086"/>
                  </a:cubicBezTo>
                  <a:cubicBezTo>
                    <a:pt x="2595" y="1218"/>
                    <a:pt x="2621" y="1337"/>
                    <a:pt x="2621" y="1443"/>
                  </a:cubicBezTo>
                  <a:cubicBezTo>
                    <a:pt x="2621" y="1562"/>
                    <a:pt x="2595" y="1682"/>
                    <a:pt x="2542" y="1814"/>
                  </a:cubicBezTo>
                  <a:cubicBezTo>
                    <a:pt x="2502" y="1946"/>
                    <a:pt x="2436" y="2065"/>
                    <a:pt x="2343" y="2184"/>
                  </a:cubicBezTo>
                  <a:cubicBezTo>
                    <a:pt x="2238" y="2304"/>
                    <a:pt x="2118" y="2409"/>
                    <a:pt x="1973" y="2489"/>
                  </a:cubicBezTo>
                  <a:cubicBezTo>
                    <a:pt x="1841" y="2582"/>
                    <a:pt x="1668" y="2621"/>
                    <a:pt x="1457" y="2621"/>
                  </a:cubicBezTo>
                  <a:cubicBezTo>
                    <a:pt x="1311" y="2621"/>
                    <a:pt x="1179" y="2595"/>
                    <a:pt x="1060" y="2542"/>
                  </a:cubicBezTo>
                  <a:cubicBezTo>
                    <a:pt x="941" y="2489"/>
                    <a:pt x="835" y="2409"/>
                    <a:pt x="742" y="2317"/>
                  </a:cubicBezTo>
                  <a:cubicBezTo>
                    <a:pt x="663" y="2224"/>
                    <a:pt x="596" y="2105"/>
                    <a:pt x="543" y="1986"/>
                  </a:cubicBezTo>
                  <a:cubicBezTo>
                    <a:pt x="491" y="1854"/>
                    <a:pt x="464" y="1721"/>
                    <a:pt x="464" y="1562"/>
                  </a:cubicBezTo>
                  <a:cubicBezTo>
                    <a:pt x="464" y="1351"/>
                    <a:pt x="504" y="1179"/>
                    <a:pt x="557" y="1033"/>
                  </a:cubicBezTo>
                  <a:cubicBezTo>
                    <a:pt x="623" y="874"/>
                    <a:pt x="716" y="755"/>
                    <a:pt x="821" y="662"/>
                  </a:cubicBezTo>
                  <a:cubicBezTo>
                    <a:pt x="927" y="557"/>
                    <a:pt x="1046" y="490"/>
                    <a:pt x="1192" y="437"/>
                  </a:cubicBezTo>
                  <a:cubicBezTo>
                    <a:pt x="1338" y="398"/>
                    <a:pt x="1483" y="371"/>
                    <a:pt x="1642" y="371"/>
                  </a:cubicBezTo>
                  <a:close/>
                  <a:moveTo>
                    <a:pt x="1589" y="1"/>
                  </a:moveTo>
                  <a:cubicBezTo>
                    <a:pt x="1298" y="1"/>
                    <a:pt x="1060" y="40"/>
                    <a:pt x="861" y="146"/>
                  </a:cubicBezTo>
                  <a:cubicBezTo>
                    <a:pt x="663" y="239"/>
                    <a:pt x="491" y="358"/>
                    <a:pt x="371" y="504"/>
                  </a:cubicBezTo>
                  <a:cubicBezTo>
                    <a:pt x="239" y="649"/>
                    <a:pt x="146" y="821"/>
                    <a:pt x="93" y="1007"/>
                  </a:cubicBezTo>
                  <a:cubicBezTo>
                    <a:pt x="27" y="1192"/>
                    <a:pt x="1" y="1364"/>
                    <a:pt x="1" y="1536"/>
                  </a:cubicBezTo>
                  <a:cubicBezTo>
                    <a:pt x="1" y="1761"/>
                    <a:pt x="41" y="1959"/>
                    <a:pt x="107" y="2145"/>
                  </a:cubicBezTo>
                  <a:cubicBezTo>
                    <a:pt x="186" y="2330"/>
                    <a:pt x="279" y="2489"/>
                    <a:pt x="398" y="2621"/>
                  </a:cubicBezTo>
                  <a:cubicBezTo>
                    <a:pt x="517" y="2754"/>
                    <a:pt x="663" y="2846"/>
                    <a:pt x="821" y="2926"/>
                  </a:cubicBezTo>
                  <a:cubicBezTo>
                    <a:pt x="980" y="2992"/>
                    <a:pt x="1152" y="3031"/>
                    <a:pt x="1338" y="3031"/>
                  </a:cubicBezTo>
                  <a:cubicBezTo>
                    <a:pt x="1430" y="3031"/>
                    <a:pt x="1536" y="3018"/>
                    <a:pt x="1655" y="2992"/>
                  </a:cubicBezTo>
                  <a:cubicBezTo>
                    <a:pt x="1761" y="2965"/>
                    <a:pt x="1880" y="2926"/>
                    <a:pt x="1986" y="2886"/>
                  </a:cubicBezTo>
                  <a:cubicBezTo>
                    <a:pt x="2092" y="2833"/>
                    <a:pt x="2198" y="2767"/>
                    <a:pt x="2291" y="2701"/>
                  </a:cubicBezTo>
                  <a:cubicBezTo>
                    <a:pt x="2396" y="2621"/>
                    <a:pt x="2476" y="2529"/>
                    <a:pt x="2555" y="2423"/>
                  </a:cubicBezTo>
                  <a:lnTo>
                    <a:pt x="2555" y="2423"/>
                  </a:lnTo>
                  <a:cubicBezTo>
                    <a:pt x="2516" y="2648"/>
                    <a:pt x="2436" y="2886"/>
                    <a:pt x="2343" y="3124"/>
                  </a:cubicBezTo>
                  <a:cubicBezTo>
                    <a:pt x="2251" y="3362"/>
                    <a:pt x="2132" y="3601"/>
                    <a:pt x="1986" y="3839"/>
                  </a:cubicBezTo>
                  <a:cubicBezTo>
                    <a:pt x="1841" y="4064"/>
                    <a:pt x="1695" y="4276"/>
                    <a:pt x="1523" y="4474"/>
                  </a:cubicBezTo>
                  <a:cubicBezTo>
                    <a:pt x="1351" y="4659"/>
                    <a:pt x="1166" y="4818"/>
                    <a:pt x="967" y="4951"/>
                  </a:cubicBezTo>
                  <a:cubicBezTo>
                    <a:pt x="927" y="4977"/>
                    <a:pt x="888" y="5017"/>
                    <a:pt x="874" y="5030"/>
                  </a:cubicBezTo>
                  <a:cubicBezTo>
                    <a:pt x="848" y="5056"/>
                    <a:pt x="835" y="5096"/>
                    <a:pt x="835" y="5136"/>
                  </a:cubicBezTo>
                  <a:cubicBezTo>
                    <a:pt x="835" y="5202"/>
                    <a:pt x="848" y="5242"/>
                    <a:pt x="901" y="5255"/>
                  </a:cubicBezTo>
                  <a:cubicBezTo>
                    <a:pt x="941" y="5281"/>
                    <a:pt x="980" y="5295"/>
                    <a:pt x="1020" y="5295"/>
                  </a:cubicBezTo>
                  <a:cubicBezTo>
                    <a:pt x="1073" y="5295"/>
                    <a:pt x="1126" y="5281"/>
                    <a:pt x="1166" y="5268"/>
                  </a:cubicBezTo>
                  <a:cubicBezTo>
                    <a:pt x="1218" y="5242"/>
                    <a:pt x="1258" y="5215"/>
                    <a:pt x="1311" y="5176"/>
                  </a:cubicBezTo>
                  <a:cubicBezTo>
                    <a:pt x="1470" y="5043"/>
                    <a:pt x="1642" y="4871"/>
                    <a:pt x="1854" y="4659"/>
                  </a:cubicBezTo>
                  <a:cubicBezTo>
                    <a:pt x="2052" y="4434"/>
                    <a:pt x="2251" y="4143"/>
                    <a:pt x="2449" y="3786"/>
                  </a:cubicBezTo>
                  <a:cubicBezTo>
                    <a:pt x="2529" y="3640"/>
                    <a:pt x="2608" y="3468"/>
                    <a:pt x="2688" y="3283"/>
                  </a:cubicBezTo>
                  <a:cubicBezTo>
                    <a:pt x="2754" y="3111"/>
                    <a:pt x="2820" y="2912"/>
                    <a:pt x="2886" y="2714"/>
                  </a:cubicBezTo>
                  <a:cubicBezTo>
                    <a:pt x="2939" y="2515"/>
                    <a:pt x="2979" y="2304"/>
                    <a:pt x="3018" y="2092"/>
                  </a:cubicBezTo>
                  <a:cubicBezTo>
                    <a:pt x="3058" y="1893"/>
                    <a:pt x="3071" y="1682"/>
                    <a:pt x="3071" y="1470"/>
                  </a:cubicBezTo>
                  <a:cubicBezTo>
                    <a:pt x="3071" y="1337"/>
                    <a:pt x="3045" y="1179"/>
                    <a:pt x="3005" y="1007"/>
                  </a:cubicBezTo>
                  <a:cubicBezTo>
                    <a:pt x="2966" y="834"/>
                    <a:pt x="2899" y="676"/>
                    <a:pt x="2780" y="530"/>
                  </a:cubicBezTo>
                  <a:cubicBezTo>
                    <a:pt x="2674" y="371"/>
                    <a:pt x="2529" y="252"/>
                    <a:pt x="2330" y="159"/>
                  </a:cubicBezTo>
                  <a:cubicBezTo>
                    <a:pt x="2132" y="54"/>
                    <a:pt x="1893" y="1"/>
                    <a:pt x="1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>
            <a:off x="609310" y="2448506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290763" y="2721716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2"/>
          </p:nvPr>
        </p:nvSpPr>
        <p:spPr>
          <a:xfrm>
            <a:off x="4945638" y="77009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1519213" y="3259541"/>
            <a:ext cx="2450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5175288" y="1307916"/>
            <a:ext cx="24483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5"/>
          <p:cNvGrpSpPr/>
          <p:nvPr/>
        </p:nvGrpSpPr>
        <p:grpSpPr>
          <a:xfrm>
            <a:off x="8083133" y="249192"/>
            <a:ext cx="703436" cy="246214"/>
            <a:chOff x="7657026" y="2119264"/>
            <a:chExt cx="819378" cy="286796"/>
          </a:xfrm>
        </p:grpSpPr>
        <p:sp>
          <p:nvSpPr>
            <p:cNvPr id="85" name="Google Shape;85;p5"/>
            <p:cNvSpPr/>
            <p:nvPr/>
          </p:nvSpPr>
          <p:spPr>
            <a:xfrm>
              <a:off x="7657026" y="2119264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7" y="0"/>
                    <a:pt x="1205" y="40"/>
                    <a:pt x="1006" y="146"/>
                  </a:cubicBezTo>
                  <a:cubicBezTo>
                    <a:pt x="808" y="252"/>
                    <a:pt x="649" y="371"/>
                    <a:pt x="517" y="517"/>
                  </a:cubicBezTo>
                  <a:cubicBezTo>
                    <a:pt x="384" y="649"/>
                    <a:pt x="292" y="795"/>
                    <a:pt x="212" y="953"/>
                  </a:cubicBezTo>
                  <a:cubicBezTo>
                    <a:pt x="146" y="1099"/>
                    <a:pt x="120" y="1218"/>
                    <a:pt x="120" y="1324"/>
                  </a:cubicBezTo>
                  <a:cubicBezTo>
                    <a:pt x="120" y="1337"/>
                    <a:pt x="120" y="1364"/>
                    <a:pt x="120" y="1403"/>
                  </a:cubicBezTo>
                  <a:cubicBezTo>
                    <a:pt x="133" y="1443"/>
                    <a:pt x="133" y="1496"/>
                    <a:pt x="159" y="1536"/>
                  </a:cubicBezTo>
                  <a:cubicBezTo>
                    <a:pt x="173" y="1575"/>
                    <a:pt x="199" y="1615"/>
                    <a:pt x="239" y="1655"/>
                  </a:cubicBezTo>
                  <a:cubicBezTo>
                    <a:pt x="278" y="1681"/>
                    <a:pt x="331" y="1695"/>
                    <a:pt x="398" y="1695"/>
                  </a:cubicBezTo>
                  <a:cubicBezTo>
                    <a:pt x="503" y="1695"/>
                    <a:pt x="596" y="1668"/>
                    <a:pt x="649" y="1615"/>
                  </a:cubicBezTo>
                  <a:cubicBezTo>
                    <a:pt x="715" y="1562"/>
                    <a:pt x="742" y="1496"/>
                    <a:pt x="742" y="1403"/>
                  </a:cubicBezTo>
                  <a:cubicBezTo>
                    <a:pt x="742" y="1377"/>
                    <a:pt x="742" y="1337"/>
                    <a:pt x="715" y="1311"/>
                  </a:cubicBezTo>
                  <a:cubicBezTo>
                    <a:pt x="715" y="1284"/>
                    <a:pt x="689" y="1258"/>
                    <a:pt x="676" y="1245"/>
                  </a:cubicBezTo>
                  <a:lnTo>
                    <a:pt x="623" y="1178"/>
                  </a:lnTo>
                  <a:cubicBezTo>
                    <a:pt x="609" y="1152"/>
                    <a:pt x="609" y="1125"/>
                    <a:pt x="609" y="1099"/>
                  </a:cubicBezTo>
                  <a:cubicBezTo>
                    <a:pt x="609" y="1072"/>
                    <a:pt x="623" y="1006"/>
                    <a:pt x="676" y="927"/>
                  </a:cubicBezTo>
                  <a:cubicBezTo>
                    <a:pt x="715" y="847"/>
                    <a:pt x="795" y="768"/>
                    <a:pt x="874" y="689"/>
                  </a:cubicBezTo>
                  <a:cubicBezTo>
                    <a:pt x="967" y="609"/>
                    <a:pt x="1073" y="530"/>
                    <a:pt x="1192" y="464"/>
                  </a:cubicBezTo>
                  <a:cubicBezTo>
                    <a:pt x="1311" y="411"/>
                    <a:pt x="1456" y="371"/>
                    <a:pt x="1615" y="371"/>
                  </a:cubicBezTo>
                  <a:cubicBezTo>
                    <a:pt x="1774" y="371"/>
                    <a:pt x="1906" y="397"/>
                    <a:pt x="2012" y="464"/>
                  </a:cubicBezTo>
                  <a:cubicBezTo>
                    <a:pt x="2131" y="517"/>
                    <a:pt x="2224" y="583"/>
                    <a:pt x="2290" y="662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76" y="1059"/>
                    <a:pt x="2489" y="1152"/>
                    <a:pt x="2489" y="1245"/>
                  </a:cubicBezTo>
                  <a:cubicBezTo>
                    <a:pt x="2489" y="1456"/>
                    <a:pt x="2449" y="1668"/>
                    <a:pt x="2370" y="1893"/>
                  </a:cubicBezTo>
                  <a:cubicBezTo>
                    <a:pt x="2290" y="2118"/>
                    <a:pt x="2198" y="2356"/>
                    <a:pt x="2065" y="2581"/>
                  </a:cubicBezTo>
                  <a:cubicBezTo>
                    <a:pt x="1946" y="2819"/>
                    <a:pt x="1801" y="3044"/>
                    <a:pt x="1642" y="3283"/>
                  </a:cubicBezTo>
                  <a:cubicBezTo>
                    <a:pt x="1470" y="3508"/>
                    <a:pt x="1311" y="3719"/>
                    <a:pt x="1126" y="3918"/>
                  </a:cubicBezTo>
                  <a:cubicBezTo>
                    <a:pt x="953" y="4117"/>
                    <a:pt x="781" y="4302"/>
                    <a:pt x="609" y="4474"/>
                  </a:cubicBezTo>
                  <a:cubicBezTo>
                    <a:pt x="437" y="4633"/>
                    <a:pt x="278" y="4765"/>
                    <a:pt x="133" y="4884"/>
                  </a:cubicBezTo>
                  <a:cubicBezTo>
                    <a:pt x="106" y="4911"/>
                    <a:pt x="67" y="4937"/>
                    <a:pt x="40" y="4964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40" y="5136"/>
                  </a:cubicBezTo>
                  <a:cubicBezTo>
                    <a:pt x="67" y="5175"/>
                    <a:pt x="120" y="5189"/>
                    <a:pt x="186" y="5189"/>
                  </a:cubicBezTo>
                  <a:cubicBezTo>
                    <a:pt x="239" y="5189"/>
                    <a:pt x="292" y="5189"/>
                    <a:pt x="345" y="5162"/>
                  </a:cubicBezTo>
                  <a:cubicBezTo>
                    <a:pt x="398" y="5149"/>
                    <a:pt x="424" y="5122"/>
                    <a:pt x="451" y="5109"/>
                  </a:cubicBezTo>
                  <a:lnTo>
                    <a:pt x="1523" y="5109"/>
                  </a:lnTo>
                  <a:cubicBezTo>
                    <a:pt x="1642" y="5109"/>
                    <a:pt x="1774" y="5109"/>
                    <a:pt x="1893" y="5122"/>
                  </a:cubicBezTo>
                  <a:lnTo>
                    <a:pt x="2674" y="5122"/>
                  </a:lnTo>
                  <a:cubicBezTo>
                    <a:pt x="2701" y="5122"/>
                    <a:pt x="2727" y="5109"/>
                    <a:pt x="2767" y="5096"/>
                  </a:cubicBezTo>
                  <a:cubicBezTo>
                    <a:pt x="2806" y="5069"/>
                    <a:pt x="2846" y="5043"/>
                    <a:pt x="2873" y="4990"/>
                  </a:cubicBezTo>
                  <a:cubicBezTo>
                    <a:pt x="2978" y="4792"/>
                    <a:pt x="3071" y="4646"/>
                    <a:pt x="3124" y="4553"/>
                  </a:cubicBezTo>
                  <a:cubicBezTo>
                    <a:pt x="3190" y="4461"/>
                    <a:pt x="3217" y="4394"/>
                    <a:pt x="3217" y="4342"/>
                  </a:cubicBezTo>
                  <a:cubicBezTo>
                    <a:pt x="3217" y="4302"/>
                    <a:pt x="3190" y="4262"/>
                    <a:pt x="3151" y="4249"/>
                  </a:cubicBezTo>
                  <a:cubicBezTo>
                    <a:pt x="3111" y="4222"/>
                    <a:pt x="3071" y="4222"/>
                    <a:pt x="3031" y="4222"/>
                  </a:cubicBezTo>
                  <a:cubicBezTo>
                    <a:pt x="2978" y="4222"/>
                    <a:pt x="2926" y="4236"/>
                    <a:pt x="2899" y="4262"/>
                  </a:cubicBezTo>
                  <a:cubicBezTo>
                    <a:pt x="2873" y="4302"/>
                    <a:pt x="2846" y="4328"/>
                    <a:pt x="2833" y="4355"/>
                  </a:cubicBezTo>
                  <a:lnTo>
                    <a:pt x="2661" y="4606"/>
                  </a:lnTo>
                  <a:cubicBezTo>
                    <a:pt x="2621" y="4659"/>
                    <a:pt x="2595" y="4699"/>
                    <a:pt x="2568" y="4712"/>
                  </a:cubicBezTo>
                  <a:cubicBezTo>
                    <a:pt x="2555" y="4725"/>
                    <a:pt x="2528" y="4739"/>
                    <a:pt x="2502" y="4739"/>
                  </a:cubicBezTo>
                  <a:lnTo>
                    <a:pt x="2264" y="4739"/>
                  </a:lnTo>
                  <a:cubicBezTo>
                    <a:pt x="2131" y="4739"/>
                    <a:pt x="1986" y="4739"/>
                    <a:pt x="1814" y="4725"/>
                  </a:cubicBezTo>
                  <a:lnTo>
                    <a:pt x="1284" y="4725"/>
                  </a:lnTo>
                  <a:cubicBezTo>
                    <a:pt x="1112" y="4725"/>
                    <a:pt x="953" y="4712"/>
                    <a:pt x="821" y="4699"/>
                  </a:cubicBezTo>
                  <a:cubicBezTo>
                    <a:pt x="940" y="4593"/>
                    <a:pt x="1086" y="4461"/>
                    <a:pt x="1231" y="4302"/>
                  </a:cubicBezTo>
                  <a:cubicBezTo>
                    <a:pt x="1390" y="4143"/>
                    <a:pt x="1536" y="3971"/>
                    <a:pt x="1695" y="3786"/>
                  </a:cubicBezTo>
                  <a:cubicBezTo>
                    <a:pt x="1853" y="3600"/>
                    <a:pt x="2012" y="3402"/>
                    <a:pt x="2158" y="3190"/>
                  </a:cubicBezTo>
                  <a:cubicBezTo>
                    <a:pt x="2303" y="2978"/>
                    <a:pt x="2436" y="2767"/>
                    <a:pt x="2555" y="2555"/>
                  </a:cubicBezTo>
                  <a:cubicBezTo>
                    <a:pt x="2674" y="2343"/>
                    <a:pt x="2767" y="2118"/>
                    <a:pt x="2833" y="1906"/>
                  </a:cubicBezTo>
                  <a:cubicBezTo>
                    <a:pt x="2912" y="1681"/>
                    <a:pt x="2952" y="1470"/>
                    <a:pt x="2952" y="1258"/>
                  </a:cubicBezTo>
                  <a:cubicBezTo>
                    <a:pt x="2952" y="1086"/>
                    <a:pt x="2926" y="927"/>
                    <a:pt x="2886" y="768"/>
                  </a:cubicBezTo>
                  <a:cubicBezTo>
                    <a:pt x="2833" y="622"/>
                    <a:pt x="2767" y="477"/>
                    <a:pt x="2661" y="371"/>
                  </a:cubicBezTo>
                  <a:cubicBezTo>
                    <a:pt x="2555" y="252"/>
                    <a:pt x="2423" y="159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7852350" y="2207752"/>
              <a:ext cx="109048" cy="109821"/>
            </a:xfrm>
            <a:custGeom>
              <a:avLst/>
              <a:gdLst/>
              <a:ahLst/>
              <a:cxnLst/>
              <a:rect l="l" t="t" r="r" b="b"/>
              <a:pathLst>
                <a:path w="1973" h="1987" extrusionOk="0">
                  <a:moveTo>
                    <a:pt x="980" y="1"/>
                  </a:moveTo>
                  <a:cubicBezTo>
                    <a:pt x="927" y="1"/>
                    <a:pt x="874" y="27"/>
                    <a:pt x="834" y="67"/>
                  </a:cubicBezTo>
                  <a:cubicBezTo>
                    <a:pt x="794" y="94"/>
                    <a:pt x="781" y="133"/>
                    <a:pt x="781" y="186"/>
                  </a:cubicBezTo>
                  <a:cubicBezTo>
                    <a:pt x="781" y="252"/>
                    <a:pt x="781" y="345"/>
                    <a:pt x="781" y="451"/>
                  </a:cubicBezTo>
                  <a:cubicBezTo>
                    <a:pt x="794" y="557"/>
                    <a:pt x="794" y="676"/>
                    <a:pt x="794" y="808"/>
                  </a:cubicBezTo>
                  <a:lnTo>
                    <a:pt x="159" y="808"/>
                  </a:lnTo>
                  <a:cubicBezTo>
                    <a:pt x="119" y="808"/>
                    <a:pt x="93" y="821"/>
                    <a:pt x="53" y="861"/>
                  </a:cubicBezTo>
                  <a:cubicBezTo>
                    <a:pt x="14" y="888"/>
                    <a:pt x="0" y="941"/>
                    <a:pt x="0" y="1007"/>
                  </a:cubicBezTo>
                  <a:cubicBezTo>
                    <a:pt x="0" y="1073"/>
                    <a:pt x="14" y="1126"/>
                    <a:pt x="53" y="1166"/>
                  </a:cubicBezTo>
                  <a:cubicBezTo>
                    <a:pt x="93" y="1192"/>
                    <a:pt x="133" y="1205"/>
                    <a:pt x="159" y="1205"/>
                  </a:cubicBezTo>
                  <a:cubicBezTo>
                    <a:pt x="212" y="1205"/>
                    <a:pt x="305" y="1205"/>
                    <a:pt x="411" y="1192"/>
                  </a:cubicBezTo>
                  <a:cubicBezTo>
                    <a:pt x="530" y="1192"/>
                    <a:pt x="649" y="1192"/>
                    <a:pt x="781" y="1179"/>
                  </a:cubicBezTo>
                  <a:lnTo>
                    <a:pt x="781" y="1179"/>
                  </a:lnTo>
                  <a:cubicBezTo>
                    <a:pt x="781" y="1285"/>
                    <a:pt x="781" y="1404"/>
                    <a:pt x="768" y="1536"/>
                  </a:cubicBezTo>
                  <a:cubicBezTo>
                    <a:pt x="768" y="1655"/>
                    <a:pt x="768" y="1748"/>
                    <a:pt x="768" y="1814"/>
                  </a:cubicBezTo>
                  <a:cubicBezTo>
                    <a:pt x="768" y="1854"/>
                    <a:pt x="781" y="1893"/>
                    <a:pt x="821" y="1920"/>
                  </a:cubicBezTo>
                  <a:cubicBezTo>
                    <a:pt x="847" y="1960"/>
                    <a:pt x="900" y="1986"/>
                    <a:pt x="967" y="1986"/>
                  </a:cubicBezTo>
                  <a:cubicBezTo>
                    <a:pt x="1046" y="1986"/>
                    <a:pt x="1099" y="1960"/>
                    <a:pt x="1139" y="1920"/>
                  </a:cubicBezTo>
                  <a:cubicBezTo>
                    <a:pt x="1165" y="1880"/>
                    <a:pt x="1192" y="1854"/>
                    <a:pt x="1192" y="1814"/>
                  </a:cubicBezTo>
                  <a:lnTo>
                    <a:pt x="1192" y="1179"/>
                  </a:lnTo>
                  <a:lnTo>
                    <a:pt x="1787" y="1179"/>
                  </a:lnTo>
                  <a:cubicBezTo>
                    <a:pt x="1840" y="1179"/>
                    <a:pt x="1880" y="1166"/>
                    <a:pt x="1919" y="1139"/>
                  </a:cubicBezTo>
                  <a:cubicBezTo>
                    <a:pt x="1959" y="1099"/>
                    <a:pt x="1972" y="1046"/>
                    <a:pt x="1972" y="980"/>
                  </a:cubicBezTo>
                  <a:cubicBezTo>
                    <a:pt x="1972" y="901"/>
                    <a:pt x="1959" y="848"/>
                    <a:pt x="1933" y="821"/>
                  </a:cubicBezTo>
                  <a:cubicBezTo>
                    <a:pt x="1906" y="795"/>
                    <a:pt x="1867" y="782"/>
                    <a:pt x="1840" y="782"/>
                  </a:cubicBezTo>
                  <a:cubicBezTo>
                    <a:pt x="1761" y="782"/>
                    <a:pt x="1668" y="782"/>
                    <a:pt x="1549" y="795"/>
                  </a:cubicBezTo>
                  <a:cubicBezTo>
                    <a:pt x="1443" y="808"/>
                    <a:pt x="1324" y="808"/>
                    <a:pt x="1192" y="808"/>
                  </a:cubicBezTo>
                  <a:lnTo>
                    <a:pt x="1192" y="451"/>
                  </a:lnTo>
                  <a:cubicBezTo>
                    <a:pt x="1192" y="345"/>
                    <a:pt x="1192" y="252"/>
                    <a:pt x="1192" y="186"/>
                  </a:cubicBezTo>
                  <a:cubicBezTo>
                    <a:pt x="1192" y="133"/>
                    <a:pt x="1178" y="94"/>
                    <a:pt x="1139" y="67"/>
                  </a:cubicBezTo>
                  <a:cubicBezTo>
                    <a:pt x="1099" y="27"/>
                    <a:pt x="1046" y="1"/>
                    <a:pt x="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7975989" y="2119264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40"/>
                    <a:pt x="1006" y="146"/>
                  </a:cubicBezTo>
                  <a:cubicBezTo>
                    <a:pt x="807" y="252"/>
                    <a:pt x="649" y="371"/>
                    <a:pt x="516" y="517"/>
                  </a:cubicBezTo>
                  <a:cubicBezTo>
                    <a:pt x="384" y="649"/>
                    <a:pt x="278" y="795"/>
                    <a:pt x="212" y="953"/>
                  </a:cubicBezTo>
                  <a:cubicBezTo>
                    <a:pt x="146" y="1099"/>
                    <a:pt x="106" y="1218"/>
                    <a:pt x="106" y="1324"/>
                  </a:cubicBezTo>
                  <a:cubicBezTo>
                    <a:pt x="106" y="1337"/>
                    <a:pt x="119" y="1364"/>
                    <a:pt x="119" y="1403"/>
                  </a:cubicBezTo>
                  <a:cubicBezTo>
                    <a:pt x="119" y="1443"/>
                    <a:pt x="132" y="1496"/>
                    <a:pt x="146" y="1536"/>
                  </a:cubicBezTo>
                  <a:cubicBezTo>
                    <a:pt x="172" y="1575"/>
                    <a:pt x="199" y="1615"/>
                    <a:pt x="238" y="1655"/>
                  </a:cubicBezTo>
                  <a:cubicBezTo>
                    <a:pt x="278" y="1681"/>
                    <a:pt x="331" y="1695"/>
                    <a:pt x="397" y="1695"/>
                  </a:cubicBezTo>
                  <a:cubicBezTo>
                    <a:pt x="503" y="1695"/>
                    <a:pt x="582" y="1668"/>
                    <a:pt x="649" y="1615"/>
                  </a:cubicBezTo>
                  <a:cubicBezTo>
                    <a:pt x="715" y="1562"/>
                    <a:pt x="741" y="1496"/>
                    <a:pt x="741" y="1403"/>
                  </a:cubicBezTo>
                  <a:cubicBezTo>
                    <a:pt x="741" y="1377"/>
                    <a:pt x="728" y="1337"/>
                    <a:pt x="715" y="1311"/>
                  </a:cubicBezTo>
                  <a:cubicBezTo>
                    <a:pt x="702" y="1284"/>
                    <a:pt x="688" y="1258"/>
                    <a:pt x="662" y="1245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06"/>
                    <a:pt x="662" y="927"/>
                  </a:cubicBezTo>
                  <a:cubicBezTo>
                    <a:pt x="715" y="847"/>
                    <a:pt x="781" y="768"/>
                    <a:pt x="874" y="689"/>
                  </a:cubicBezTo>
                  <a:cubicBezTo>
                    <a:pt x="953" y="609"/>
                    <a:pt x="1059" y="530"/>
                    <a:pt x="1191" y="464"/>
                  </a:cubicBezTo>
                  <a:cubicBezTo>
                    <a:pt x="1310" y="411"/>
                    <a:pt x="1443" y="371"/>
                    <a:pt x="1602" y="371"/>
                  </a:cubicBezTo>
                  <a:cubicBezTo>
                    <a:pt x="1760" y="371"/>
                    <a:pt x="1906" y="397"/>
                    <a:pt x="2012" y="464"/>
                  </a:cubicBezTo>
                  <a:cubicBezTo>
                    <a:pt x="2131" y="517"/>
                    <a:pt x="2224" y="583"/>
                    <a:pt x="2290" y="662"/>
                  </a:cubicBezTo>
                  <a:cubicBezTo>
                    <a:pt x="2356" y="755"/>
                    <a:pt x="2409" y="847"/>
                    <a:pt x="2435" y="953"/>
                  </a:cubicBezTo>
                  <a:cubicBezTo>
                    <a:pt x="2462" y="1059"/>
                    <a:pt x="2488" y="1152"/>
                    <a:pt x="2488" y="1245"/>
                  </a:cubicBezTo>
                  <a:cubicBezTo>
                    <a:pt x="2488" y="1456"/>
                    <a:pt x="2449" y="1668"/>
                    <a:pt x="2369" y="1893"/>
                  </a:cubicBezTo>
                  <a:cubicBezTo>
                    <a:pt x="2290" y="2118"/>
                    <a:pt x="2184" y="2356"/>
                    <a:pt x="2065" y="2581"/>
                  </a:cubicBezTo>
                  <a:cubicBezTo>
                    <a:pt x="1932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7"/>
                    <a:pt x="781" y="4302"/>
                    <a:pt x="609" y="4474"/>
                  </a:cubicBezTo>
                  <a:cubicBezTo>
                    <a:pt x="437" y="4633"/>
                    <a:pt x="278" y="4765"/>
                    <a:pt x="132" y="4884"/>
                  </a:cubicBezTo>
                  <a:cubicBezTo>
                    <a:pt x="93" y="4911"/>
                    <a:pt x="66" y="4937"/>
                    <a:pt x="40" y="4964"/>
                  </a:cubicBezTo>
                  <a:cubicBezTo>
                    <a:pt x="13" y="4977"/>
                    <a:pt x="0" y="5003"/>
                    <a:pt x="0" y="5043"/>
                  </a:cubicBezTo>
                  <a:cubicBezTo>
                    <a:pt x="0" y="5069"/>
                    <a:pt x="13" y="5109"/>
                    <a:pt x="40" y="5136"/>
                  </a:cubicBezTo>
                  <a:cubicBezTo>
                    <a:pt x="66" y="5175"/>
                    <a:pt x="119" y="5189"/>
                    <a:pt x="185" y="5189"/>
                  </a:cubicBezTo>
                  <a:cubicBezTo>
                    <a:pt x="238" y="5189"/>
                    <a:pt x="291" y="5189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0" y="5109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09"/>
                    <a:pt x="2766" y="5096"/>
                  </a:cubicBezTo>
                  <a:cubicBezTo>
                    <a:pt x="2806" y="5069"/>
                    <a:pt x="2832" y="5043"/>
                    <a:pt x="2859" y="4990"/>
                  </a:cubicBezTo>
                  <a:cubicBezTo>
                    <a:pt x="2978" y="4792"/>
                    <a:pt x="3057" y="4646"/>
                    <a:pt x="3124" y="4553"/>
                  </a:cubicBezTo>
                  <a:cubicBezTo>
                    <a:pt x="3177" y="4461"/>
                    <a:pt x="3216" y="4394"/>
                    <a:pt x="3216" y="4342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0" y="4222"/>
                    <a:pt x="3071" y="4222"/>
                    <a:pt x="3031" y="4222"/>
                  </a:cubicBezTo>
                  <a:cubicBezTo>
                    <a:pt x="2965" y="4222"/>
                    <a:pt x="2925" y="4236"/>
                    <a:pt x="2899" y="4262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0" y="4606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41" y="4725"/>
                    <a:pt x="2528" y="4739"/>
                    <a:pt x="2488" y="4739"/>
                  </a:cubicBezTo>
                  <a:lnTo>
                    <a:pt x="2250" y="4739"/>
                  </a:lnTo>
                  <a:cubicBezTo>
                    <a:pt x="2131" y="4739"/>
                    <a:pt x="1972" y="4739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699"/>
                  </a:cubicBezTo>
                  <a:cubicBezTo>
                    <a:pt x="940" y="4593"/>
                    <a:pt x="1072" y="4461"/>
                    <a:pt x="1231" y="4302"/>
                  </a:cubicBezTo>
                  <a:cubicBezTo>
                    <a:pt x="1377" y="4143"/>
                    <a:pt x="1535" y="3971"/>
                    <a:pt x="1694" y="3786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5" y="2767"/>
                    <a:pt x="2555" y="2555"/>
                  </a:cubicBezTo>
                  <a:cubicBezTo>
                    <a:pt x="2674" y="2343"/>
                    <a:pt x="2766" y="2118"/>
                    <a:pt x="2832" y="1906"/>
                  </a:cubicBezTo>
                  <a:cubicBezTo>
                    <a:pt x="2912" y="1681"/>
                    <a:pt x="2938" y="1470"/>
                    <a:pt x="2938" y="1258"/>
                  </a:cubicBezTo>
                  <a:cubicBezTo>
                    <a:pt x="2938" y="1086"/>
                    <a:pt x="2925" y="927"/>
                    <a:pt x="2872" y="768"/>
                  </a:cubicBezTo>
                  <a:cubicBezTo>
                    <a:pt x="2832" y="622"/>
                    <a:pt x="2753" y="477"/>
                    <a:pt x="2660" y="371"/>
                  </a:cubicBezTo>
                  <a:cubicBezTo>
                    <a:pt x="2555" y="252"/>
                    <a:pt x="2422" y="159"/>
                    <a:pt x="2263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179328" y="2237045"/>
              <a:ext cx="94401" cy="79036"/>
            </a:xfrm>
            <a:custGeom>
              <a:avLst/>
              <a:gdLst/>
              <a:ahLst/>
              <a:cxnLst/>
              <a:rect l="l" t="t" r="r" b="b"/>
              <a:pathLst>
                <a:path w="1708" h="1430" extrusionOk="0">
                  <a:moveTo>
                    <a:pt x="1576" y="0"/>
                  </a:moveTo>
                  <a:cubicBezTo>
                    <a:pt x="1470" y="0"/>
                    <a:pt x="1364" y="14"/>
                    <a:pt x="1231" y="14"/>
                  </a:cubicBezTo>
                  <a:cubicBezTo>
                    <a:pt x="1112" y="27"/>
                    <a:pt x="953" y="27"/>
                    <a:pt x="781" y="27"/>
                  </a:cubicBezTo>
                  <a:lnTo>
                    <a:pt x="609" y="27"/>
                  </a:lnTo>
                  <a:cubicBezTo>
                    <a:pt x="556" y="27"/>
                    <a:pt x="490" y="14"/>
                    <a:pt x="437" y="14"/>
                  </a:cubicBezTo>
                  <a:lnTo>
                    <a:pt x="159" y="14"/>
                  </a:lnTo>
                  <a:cubicBezTo>
                    <a:pt x="106" y="14"/>
                    <a:pt x="67" y="27"/>
                    <a:pt x="40" y="80"/>
                  </a:cubicBezTo>
                  <a:cubicBezTo>
                    <a:pt x="14" y="106"/>
                    <a:pt x="1" y="146"/>
                    <a:pt x="1" y="199"/>
                  </a:cubicBezTo>
                  <a:cubicBezTo>
                    <a:pt x="1" y="239"/>
                    <a:pt x="14" y="291"/>
                    <a:pt x="40" y="331"/>
                  </a:cubicBezTo>
                  <a:cubicBezTo>
                    <a:pt x="80" y="371"/>
                    <a:pt x="120" y="384"/>
                    <a:pt x="159" y="384"/>
                  </a:cubicBezTo>
                  <a:lnTo>
                    <a:pt x="1523" y="384"/>
                  </a:lnTo>
                  <a:cubicBezTo>
                    <a:pt x="1589" y="384"/>
                    <a:pt x="1642" y="358"/>
                    <a:pt x="1668" y="305"/>
                  </a:cubicBezTo>
                  <a:cubicBezTo>
                    <a:pt x="1695" y="252"/>
                    <a:pt x="1708" y="212"/>
                    <a:pt x="1708" y="172"/>
                  </a:cubicBezTo>
                  <a:cubicBezTo>
                    <a:pt x="1708" y="133"/>
                    <a:pt x="1695" y="93"/>
                    <a:pt x="1655" y="66"/>
                  </a:cubicBezTo>
                  <a:cubicBezTo>
                    <a:pt x="1642" y="27"/>
                    <a:pt x="1602" y="0"/>
                    <a:pt x="1576" y="0"/>
                  </a:cubicBezTo>
                  <a:close/>
                  <a:moveTo>
                    <a:pt x="159" y="1046"/>
                  </a:moveTo>
                  <a:cubicBezTo>
                    <a:pt x="106" y="1046"/>
                    <a:pt x="67" y="1072"/>
                    <a:pt x="40" y="1112"/>
                  </a:cubicBezTo>
                  <a:cubicBezTo>
                    <a:pt x="14" y="1152"/>
                    <a:pt x="1" y="1191"/>
                    <a:pt x="1" y="1231"/>
                  </a:cubicBezTo>
                  <a:cubicBezTo>
                    <a:pt x="1" y="1284"/>
                    <a:pt x="14" y="1324"/>
                    <a:pt x="40" y="1363"/>
                  </a:cubicBezTo>
                  <a:cubicBezTo>
                    <a:pt x="80" y="1403"/>
                    <a:pt x="120" y="1430"/>
                    <a:pt x="159" y="1430"/>
                  </a:cubicBezTo>
                  <a:lnTo>
                    <a:pt x="821" y="1430"/>
                  </a:lnTo>
                  <a:cubicBezTo>
                    <a:pt x="953" y="1416"/>
                    <a:pt x="1086" y="1416"/>
                    <a:pt x="1205" y="1416"/>
                  </a:cubicBezTo>
                  <a:lnTo>
                    <a:pt x="1523" y="1416"/>
                  </a:lnTo>
                  <a:cubicBezTo>
                    <a:pt x="1589" y="1416"/>
                    <a:pt x="1642" y="1390"/>
                    <a:pt x="1668" y="1350"/>
                  </a:cubicBezTo>
                  <a:cubicBezTo>
                    <a:pt x="1695" y="1297"/>
                    <a:pt x="1708" y="1244"/>
                    <a:pt x="1708" y="1218"/>
                  </a:cubicBezTo>
                  <a:cubicBezTo>
                    <a:pt x="1708" y="1165"/>
                    <a:pt x="1695" y="1125"/>
                    <a:pt x="1655" y="1099"/>
                  </a:cubicBezTo>
                  <a:cubicBezTo>
                    <a:pt x="1642" y="1059"/>
                    <a:pt x="1602" y="1046"/>
                    <a:pt x="1576" y="1046"/>
                  </a:cubicBezTo>
                  <a:cubicBezTo>
                    <a:pt x="1470" y="1046"/>
                    <a:pt x="1364" y="1046"/>
                    <a:pt x="1231" y="1059"/>
                  </a:cubicBezTo>
                  <a:lnTo>
                    <a:pt x="278" y="1059"/>
                  </a:lnTo>
                  <a:cubicBezTo>
                    <a:pt x="226" y="1046"/>
                    <a:pt x="186" y="1046"/>
                    <a:pt x="159" y="1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287602" y="2120701"/>
              <a:ext cx="188802" cy="281711"/>
            </a:xfrm>
            <a:custGeom>
              <a:avLst/>
              <a:gdLst/>
              <a:ahLst/>
              <a:cxnLst/>
              <a:rect l="l" t="t" r="r" b="b"/>
              <a:pathLst>
                <a:path w="3416" h="5097" extrusionOk="0">
                  <a:moveTo>
                    <a:pt x="2542" y="610"/>
                  </a:moveTo>
                  <a:lnTo>
                    <a:pt x="2356" y="3191"/>
                  </a:lnTo>
                  <a:cubicBezTo>
                    <a:pt x="2211" y="3191"/>
                    <a:pt x="2052" y="3204"/>
                    <a:pt x="1867" y="3217"/>
                  </a:cubicBezTo>
                  <a:cubicBezTo>
                    <a:pt x="1681" y="3230"/>
                    <a:pt x="1496" y="3230"/>
                    <a:pt x="1337" y="3243"/>
                  </a:cubicBezTo>
                  <a:cubicBezTo>
                    <a:pt x="1165" y="3243"/>
                    <a:pt x="1019" y="3243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6" y="3257"/>
                    <a:pt x="622" y="3243"/>
                  </a:cubicBezTo>
                  <a:cubicBezTo>
                    <a:pt x="622" y="3230"/>
                    <a:pt x="622" y="3217"/>
                    <a:pt x="622" y="3204"/>
                  </a:cubicBezTo>
                  <a:cubicBezTo>
                    <a:pt x="622" y="3191"/>
                    <a:pt x="636" y="3164"/>
                    <a:pt x="649" y="3138"/>
                  </a:cubicBezTo>
                  <a:cubicBezTo>
                    <a:pt x="675" y="3111"/>
                    <a:pt x="689" y="3098"/>
                    <a:pt x="689" y="3085"/>
                  </a:cubicBezTo>
                  <a:lnTo>
                    <a:pt x="2542" y="610"/>
                  </a:lnTo>
                  <a:close/>
                  <a:moveTo>
                    <a:pt x="2714" y="1"/>
                  </a:moveTo>
                  <a:cubicBezTo>
                    <a:pt x="2647" y="1"/>
                    <a:pt x="2581" y="27"/>
                    <a:pt x="2528" y="80"/>
                  </a:cubicBezTo>
                  <a:cubicBezTo>
                    <a:pt x="2462" y="120"/>
                    <a:pt x="2436" y="146"/>
                    <a:pt x="2422" y="173"/>
                  </a:cubicBezTo>
                  <a:cubicBezTo>
                    <a:pt x="2264" y="358"/>
                    <a:pt x="2131" y="530"/>
                    <a:pt x="2012" y="689"/>
                  </a:cubicBezTo>
                  <a:cubicBezTo>
                    <a:pt x="1893" y="835"/>
                    <a:pt x="1787" y="980"/>
                    <a:pt x="1668" y="1126"/>
                  </a:cubicBezTo>
                  <a:lnTo>
                    <a:pt x="1350" y="1563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42" y="2396"/>
                    <a:pt x="583" y="2595"/>
                  </a:cubicBezTo>
                  <a:cubicBezTo>
                    <a:pt x="437" y="2807"/>
                    <a:pt x="265" y="3045"/>
                    <a:pt x="67" y="3296"/>
                  </a:cubicBezTo>
                  <a:cubicBezTo>
                    <a:pt x="40" y="3336"/>
                    <a:pt x="27" y="3363"/>
                    <a:pt x="14" y="3389"/>
                  </a:cubicBezTo>
                  <a:cubicBezTo>
                    <a:pt x="14" y="3416"/>
                    <a:pt x="0" y="3442"/>
                    <a:pt x="0" y="3468"/>
                  </a:cubicBezTo>
                  <a:cubicBezTo>
                    <a:pt x="0" y="3521"/>
                    <a:pt x="27" y="3574"/>
                    <a:pt x="80" y="3601"/>
                  </a:cubicBezTo>
                  <a:cubicBezTo>
                    <a:pt x="133" y="3641"/>
                    <a:pt x="199" y="3654"/>
                    <a:pt x="265" y="3654"/>
                  </a:cubicBezTo>
                  <a:cubicBezTo>
                    <a:pt x="358" y="3654"/>
                    <a:pt x="569" y="3654"/>
                    <a:pt x="900" y="3641"/>
                  </a:cubicBezTo>
                  <a:cubicBezTo>
                    <a:pt x="1231" y="3614"/>
                    <a:pt x="1721" y="3601"/>
                    <a:pt x="2356" y="3588"/>
                  </a:cubicBezTo>
                  <a:lnTo>
                    <a:pt x="2356" y="3588"/>
                  </a:lnTo>
                  <a:lnTo>
                    <a:pt x="2290" y="4554"/>
                  </a:lnTo>
                  <a:cubicBezTo>
                    <a:pt x="2290" y="4633"/>
                    <a:pt x="2264" y="4686"/>
                    <a:pt x="2211" y="4726"/>
                  </a:cubicBezTo>
                  <a:cubicBezTo>
                    <a:pt x="2158" y="4752"/>
                    <a:pt x="2078" y="4779"/>
                    <a:pt x="1986" y="4779"/>
                  </a:cubicBezTo>
                  <a:cubicBezTo>
                    <a:pt x="1972" y="4779"/>
                    <a:pt x="1946" y="4792"/>
                    <a:pt x="1893" y="4792"/>
                  </a:cubicBezTo>
                  <a:cubicBezTo>
                    <a:pt x="1853" y="4792"/>
                    <a:pt x="1814" y="4792"/>
                    <a:pt x="1747" y="4805"/>
                  </a:cubicBezTo>
                  <a:cubicBezTo>
                    <a:pt x="1694" y="4805"/>
                    <a:pt x="1642" y="4805"/>
                    <a:pt x="1589" y="4818"/>
                  </a:cubicBezTo>
                  <a:lnTo>
                    <a:pt x="1443" y="4818"/>
                  </a:lnTo>
                  <a:cubicBezTo>
                    <a:pt x="1390" y="4818"/>
                    <a:pt x="1350" y="4832"/>
                    <a:pt x="1311" y="4845"/>
                  </a:cubicBezTo>
                  <a:cubicBezTo>
                    <a:pt x="1271" y="4858"/>
                    <a:pt x="1258" y="4898"/>
                    <a:pt x="1258" y="4951"/>
                  </a:cubicBezTo>
                  <a:cubicBezTo>
                    <a:pt x="1258" y="5017"/>
                    <a:pt x="1271" y="5057"/>
                    <a:pt x="1324" y="5070"/>
                  </a:cubicBezTo>
                  <a:cubicBezTo>
                    <a:pt x="1377" y="5096"/>
                    <a:pt x="1417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1" y="5083"/>
                    <a:pt x="3164" y="5070"/>
                  </a:cubicBezTo>
                  <a:cubicBezTo>
                    <a:pt x="3217" y="5043"/>
                    <a:pt x="3243" y="5004"/>
                    <a:pt x="3243" y="4951"/>
                  </a:cubicBezTo>
                  <a:cubicBezTo>
                    <a:pt x="3243" y="4885"/>
                    <a:pt x="3217" y="4845"/>
                    <a:pt x="3177" y="4832"/>
                  </a:cubicBezTo>
                  <a:cubicBezTo>
                    <a:pt x="3124" y="4805"/>
                    <a:pt x="3058" y="4792"/>
                    <a:pt x="2965" y="4792"/>
                  </a:cubicBezTo>
                  <a:cubicBezTo>
                    <a:pt x="2912" y="4792"/>
                    <a:pt x="2859" y="4792"/>
                    <a:pt x="2806" y="4779"/>
                  </a:cubicBezTo>
                  <a:cubicBezTo>
                    <a:pt x="2740" y="4779"/>
                    <a:pt x="2714" y="4752"/>
                    <a:pt x="2714" y="4699"/>
                  </a:cubicBezTo>
                  <a:cubicBezTo>
                    <a:pt x="2714" y="4673"/>
                    <a:pt x="2714" y="4620"/>
                    <a:pt x="2727" y="4527"/>
                  </a:cubicBezTo>
                  <a:cubicBezTo>
                    <a:pt x="2727" y="4448"/>
                    <a:pt x="2727" y="4342"/>
                    <a:pt x="2727" y="4236"/>
                  </a:cubicBezTo>
                  <a:cubicBezTo>
                    <a:pt x="2740" y="4130"/>
                    <a:pt x="2753" y="4011"/>
                    <a:pt x="2753" y="3905"/>
                  </a:cubicBezTo>
                  <a:cubicBezTo>
                    <a:pt x="2753" y="3786"/>
                    <a:pt x="2767" y="3680"/>
                    <a:pt x="2780" y="3588"/>
                  </a:cubicBezTo>
                  <a:lnTo>
                    <a:pt x="3230" y="3588"/>
                  </a:lnTo>
                  <a:cubicBezTo>
                    <a:pt x="3269" y="3588"/>
                    <a:pt x="3309" y="3574"/>
                    <a:pt x="3349" y="3561"/>
                  </a:cubicBezTo>
                  <a:cubicBezTo>
                    <a:pt x="3389" y="3535"/>
                    <a:pt x="3415" y="3482"/>
                    <a:pt x="3415" y="3416"/>
                  </a:cubicBezTo>
                  <a:cubicBezTo>
                    <a:pt x="3415" y="3349"/>
                    <a:pt x="3389" y="3310"/>
                    <a:pt x="3349" y="3270"/>
                  </a:cubicBezTo>
                  <a:cubicBezTo>
                    <a:pt x="3309" y="3230"/>
                    <a:pt x="3256" y="3217"/>
                    <a:pt x="3190" y="3204"/>
                  </a:cubicBezTo>
                  <a:lnTo>
                    <a:pt x="2793" y="3191"/>
                  </a:lnTo>
                  <a:cubicBezTo>
                    <a:pt x="2793" y="3032"/>
                    <a:pt x="2793" y="2860"/>
                    <a:pt x="2806" y="2648"/>
                  </a:cubicBezTo>
                  <a:cubicBezTo>
                    <a:pt x="2819" y="2436"/>
                    <a:pt x="2819" y="2224"/>
                    <a:pt x="2833" y="1999"/>
                  </a:cubicBezTo>
                  <a:cubicBezTo>
                    <a:pt x="2859" y="1774"/>
                    <a:pt x="2872" y="1563"/>
                    <a:pt x="2886" y="1338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9" y="570"/>
                    <a:pt x="2952" y="438"/>
                    <a:pt x="2965" y="319"/>
                  </a:cubicBezTo>
                  <a:cubicBezTo>
                    <a:pt x="2965" y="199"/>
                    <a:pt x="2978" y="146"/>
                    <a:pt x="2978" y="133"/>
                  </a:cubicBezTo>
                  <a:cubicBezTo>
                    <a:pt x="2978" y="94"/>
                    <a:pt x="2952" y="54"/>
                    <a:pt x="2899" y="41"/>
                  </a:cubicBezTo>
                  <a:cubicBezTo>
                    <a:pt x="2846" y="14"/>
                    <a:pt x="2793" y="1"/>
                    <a:pt x="27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5"/>
          <p:cNvSpPr/>
          <p:nvPr/>
        </p:nvSpPr>
        <p:spPr>
          <a:xfrm rot="-1315996">
            <a:off x="329193" y="3178421"/>
            <a:ext cx="209254" cy="208536"/>
          </a:xfrm>
          <a:custGeom>
            <a:avLst/>
            <a:gdLst/>
            <a:ahLst/>
            <a:cxnLst/>
            <a:rect l="l" t="t" r="r" b="b"/>
            <a:pathLst>
              <a:path w="3786" h="3773" extrusionOk="0">
                <a:moveTo>
                  <a:pt x="371" y="1"/>
                </a:moveTo>
                <a:cubicBezTo>
                  <a:pt x="279" y="1"/>
                  <a:pt x="186" y="14"/>
                  <a:pt x="107" y="54"/>
                </a:cubicBezTo>
                <a:cubicBezTo>
                  <a:pt x="27" y="80"/>
                  <a:pt x="1" y="133"/>
                  <a:pt x="1" y="199"/>
                </a:cubicBezTo>
                <a:cubicBezTo>
                  <a:pt x="1" y="279"/>
                  <a:pt x="40" y="318"/>
                  <a:pt x="120" y="332"/>
                </a:cubicBezTo>
                <a:cubicBezTo>
                  <a:pt x="199" y="345"/>
                  <a:pt x="318" y="358"/>
                  <a:pt x="477" y="358"/>
                </a:cubicBezTo>
                <a:lnTo>
                  <a:pt x="596" y="358"/>
                </a:lnTo>
                <a:cubicBezTo>
                  <a:pt x="636" y="371"/>
                  <a:pt x="662" y="371"/>
                  <a:pt x="689" y="385"/>
                </a:cubicBezTo>
                <a:cubicBezTo>
                  <a:pt x="715" y="398"/>
                  <a:pt x="729" y="411"/>
                  <a:pt x="755" y="437"/>
                </a:cubicBezTo>
                <a:cubicBezTo>
                  <a:pt x="768" y="464"/>
                  <a:pt x="795" y="490"/>
                  <a:pt x="808" y="530"/>
                </a:cubicBezTo>
                <a:lnTo>
                  <a:pt x="2012" y="2714"/>
                </a:lnTo>
                <a:cubicBezTo>
                  <a:pt x="1959" y="2833"/>
                  <a:pt x="1907" y="2939"/>
                  <a:pt x="1854" y="3032"/>
                </a:cubicBezTo>
                <a:cubicBezTo>
                  <a:pt x="1801" y="3124"/>
                  <a:pt x="1748" y="3190"/>
                  <a:pt x="1682" y="3257"/>
                </a:cubicBezTo>
                <a:cubicBezTo>
                  <a:pt x="1629" y="3296"/>
                  <a:pt x="1562" y="3349"/>
                  <a:pt x="1496" y="3376"/>
                </a:cubicBezTo>
                <a:cubicBezTo>
                  <a:pt x="1430" y="3415"/>
                  <a:pt x="1351" y="3429"/>
                  <a:pt x="1284" y="3429"/>
                </a:cubicBezTo>
                <a:cubicBezTo>
                  <a:pt x="1165" y="3429"/>
                  <a:pt x="1073" y="3402"/>
                  <a:pt x="993" y="3349"/>
                </a:cubicBezTo>
                <a:cubicBezTo>
                  <a:pt x="914" y="3296"/>
                  <a:pt x="874" y="3230"/>
                  <a:pt x="874" y="3164"/>
                </a:cubicBezTo>
                <a:cubicBezTo>
                  <a:pt x="874" y="3137"/>
                  <a:pt x="887" y="3098"/>
                  <a:pt x="901" y="3071"/>
                </a:cubicBezTo>
                <a:cubicBezTo>
                  <a:pt x="927" y="3045"/>
                  <a:pt x="954" y="3018"/>
                  <a:pt x="993" y="3018"/>
                </a:cubicBezTo>
                <a:cubicBezTo>
                  <a:pt x="1020" y="3018"/>
                  <a:pt x="1033" y="3018"/>
                  <a:pt x="1059" y="3005"/>
                </a:cubicBezTo>
                <a:cubicBezTo>
                  <a:pt x="1099" y="3005"/>
                  <a:pt x="1126" y="2992"/>
                  <a:pt x="1139" y="2979"/>
                </a:cubicBezTo>
                <a:cubicBezTo>
                  <a:pt x="1165" y="2965"/>
                  <a:pt x="1192" y="2939"/>
                  <a:pt x="1205" y="2912"/>
                </a:cubicBezTo>
                <a:cubicBezTo>
                  <a:pt x="1218" y="2899"/>
                  <a:pt x="1232" y="2859"/>
                  <a:pt x="1232" y="2820"/>
                </a:cubicBezTo>
                <a:cubicBezTo>
                  <a:pt x="1232" y="2754"/>
                  <a:pt x="1205" y="2701"/>
                  <a:pt x="1152" y="2674"/>
                </a:cubicBezTo>
                <a:cubicBezTo>
                  <a:pt x="1112" y="2648"/>
                  <a:pt x="1059" y="2634"/>
                  <a:pt x="1007" y="2634"/>
                </a:cubicBezTo>
                <a:cubicBezTo>
                  <a:pt x="954" y="2634"/>
                  <a:pt x="901" y="2634"/>
                  <a:pt x="848" y="2661"/>
                </a:cubicBezTo>
                <a:cubicBezTo>
                  <a:pt x="782" y="2687"/>
                  <a:pt x="742" y="2714"/>
                  <a:pt x="689" y="2754"/>
                </a:cubicBezTo>
                <a:cubicBezTo>
                  <a:pt x="649" y="2807"/>
                  <a:pt x="623" y="2859"/>
                  <a:pt x="583" y="2926"/>
                </a:cubicBezTo>
                <a:cubicBezTo>
                  <a:pt x="570" y="2992"/>
                  <a:pt x="557" y="3071"/>
                  <a:pt x="557" y="3164"/>
                </a:cubicBezTo>
                <a:cubicBezTo>
                  <a:pt x="557" y="3257"/>
                  <a:pt x="570" y="3349"/>
                  <a:pt x="609" y="3415"/>
                </a:cubicBezTo>
                <a:cubicBezTo>
                  <a:pt x="649" y="3495"/>
                  <a:pt x="689" y="3561"/>
                  <a:pt x="755" y="3614"/>
                </a:cubicBezTo>
                <a:cubicBezTo>
                  <a:pt x="821" y="3667"/>
                  <a:pt x="887" y="3707"/>
                  <a:pt x="967" y="3733"/>
                </a:cubicBezTo>
                <a:cubicBezTo>
                  <a:pt x="1046" y="3759"/>
                  <a:pt x="1126" y="3773"/>
                  <a:pt x="1218" y="3773"/>
                </a:cubicBezTo>
                <a:cubicBezTo>
                  <a:pt x="1377" y="3773"/>
                  <a:pt x="1536" y="3733"/>
                  <a:pt x="1668" y="3667"/>
                </a:cubicBezTo>
                <a:cubicBezTo>
                  <a:pt x="1801" y="3614"/>
                  <a:pt x="1920" y="3508"/>
                  <a:pt x="2039" y="3376"/>
                </a:cubicBezTo>
                <a:cubicBezTo>
                  <a:pt x="2132" y="3257"/>
                  <a:pt x="2224" y="3111"/>
                  <a:pt x="2304" y="2952"/>
                </a:cubicBezTo>
                <a:cubicBezTo>
                  <a:pt x="2383" y="2780"/>
                  <a:pt x="2449" y="2595"/>
                  <a:pt x="2529" y="2370"/>
                </a:cubicBezTo>
                <a:lnTo>
                  <a:pt x="3164" y="596"/>
                </a:lnTo>
                <a:cubicBezTo>
                  <a:pt x="3190" y="530"/>
                  <a:pt x="3217" y="490"/>
                  <a:pt x="3243" y="477"/>
                </a:cubicBezTo>
                <a:cubicBezTo>
                  <a:pt x="3283" y="464"/>
                  <a:pt x="3349" y="451"/>
                  <a:pt x="3442" y="451"/>
                </a:cubicBezTo>
                <a:cubicBezTo>
                  <a:pt x="3534" y="451"/>
                  <a:pt x="3601" y="437"/>
                  <a:pt x="3680" y="411"/>
                </a:cubicBezTo>
                <a:cubicBezTo>
                  <a:pt x="3746" y="398"/>
                  <a:pt x="3786" y="345"/>
                  <a:pt x="3786" y="279"/>
                </a:cubicBezTo>
                <a:cubicBezTo>
                  <a:pt x="3786" y="212"/>
                  <a:pt x="3746" y="160"/>
                  <a:pt x="3680" y="146"/>
                </a:cubicBezTo>
                <a:cubicBezTo>
                  <a:pt x="3614" y="120"/>
                  <a:pt x="3534" y="107"/>
                  <a:pt x="3442" y="107"/>
                </a:cubicBezTo>
                <a:lnTo>
                  <a:pt x="2409" y="107"/>
                </a:lnTo>
                <a:cubicBezTo>
                  <a:pt x="2317" y="107"/>
                  <a:pt x="2251" y="120"/>
                  <a:pt x="2224" y="146"/>
                </a:cubicBezTo>
                <a:cubicBezTo>
                  <a:pt x="2198" y="160"/>
                  <a:pt x="2184" y="212"/>
                  <a:pt x="2184" y="279"/>
                </a:cubicBezTo>
                <a:cubicBezTo>
                  <a:pt x="2184" y="318"/>
                  <a:pt x="2211" y="358"/>
                  <a:pt x="2251" y="398"/>
                </a:cubicBezTo>
                <a:cubicBezTo>
                  <a:pt x="2290" y="437"/>
                  <a:pt x="2370" y="451"/>
                  <a:pt x="2462" y="451"/>
                </a:cubicBezTo>
                <a:cubicBezTo>
                  <a:pt x="2568" y="451"/>
                  <a:pt x="2621" y="464"/>
                  <a:pt x="2648" y="477"/>
                </a:cubicBezTo>
                <a:cubicBezTo>
                  <a:pt x="2674" y="504"/>
                  <a:pt x="2687" y="517"/>
                  <a:pt x="2687" y="557"/>
                </a:cubicBezTo>
                <a:cubicBezTo>
                  <a:pt x="2687" y="623"/>
                  <a:pt x="2674" y="689"/>
                  <a:pt x="2648" y="795"/>
                </a:cubicBezTo>
                <a:lnTo>
                  <a:pt x="2184" y="2224"/>
                </a:lnTo>
                <a:lnTo>
                  <a:pt x="1324" y="623"/>
                </a:lnTo>
                <a:cubicBezTo>
                  <a:pt x="1311" y="583"/>
                  <a:pt x="1298" y="543"/>
                  <a:pt x="1284" y="504"/>
                </a:cubicBezTo>
                <a:cubicBezTo>
                  <a:pt x="1271" y="464"/>
                  <a:pt x="1271" y="437"/>
                  <a:pt x="1271" y="424"/>
                </a:cubicBezTo>
                <a:cubicBezTo>
                  <a:pt x="1271" y="385"/>
                  <a:pt x="1284" y="358"/>
                  <a:pt x="1298" y="358"/>
                </a:cubicBezTo>
                <a:cubicBezTo>
                  <a:pt x="1311" y="345"/>
                  <a:pt x="1324" y="345"/>
                  <a:pt x="1351" y="345"/>
                </a:cubicBezTo>
                <a:cubicBezTo>
                  <a:pt x="1430" y="345"/>
                  <a:pt x="1483" y="332"/>
                  <a:pt x="1509" y="292"/>
                </a:cubicBezTo>
                <a:cubicBezTo>
                  <a:pt x="1549" y="252"/>
                  <a:pt x="1562" y="212"/>
                  <a:pt x="1562" y="160"/>
                </a:cubicBezTo>
                <a:cubicBezTo>
                  <a:pt x="1562" y="120"/>
                  <a:pt x="1536" y="80"/>
                  <a:pt x="1509" y="54"/>
                </a:cubicBezTo>
                <a:cubicBezTo>
                  <a:pt x="1483" y="14"/>
                  <a:pt x="1417" y="1"/>
                  <a:pt x="13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404093" y="2665521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5"/>
          <p:cNvGrpSpPr/>
          <p:nvPr/>
        </p:nvGrpSpPr>
        <p:grpSpPr>
          <a:xfrm>
            <a:off x="213318" y="3936723"/>
            <a:ext cx="1010783" cy="1042425"/>
            <a:chOff x="213318" y="3936723"/>
            <a:chExt cx="1010783" cy="1042425"/>
          </a:xfrm>
        </p:grpSpPr>
        <p:grpSp>
          <p:nvGrpSpPr>
            <p:cNvPr id="93" name="Google Shape;93;p5"/>
            <p:cNvGrpSpPr/>
            <p:nvPr/>
          </p:nvGrpSpPr>
          <p:grpSpPr>
            <a:xfrm>
              <a:off x="213318" y="3936723"/>
              <a:ext cx="882102" cy="1042425"/>
              <a:chOff x="4385705" y="3356597"/>
              <a:chExt cx="1127287" cy="1332173"/>
            </a:xfrm>
          </p:grpSpPr>
          <p:sp>
            <p:nvSpPr>
              <p:cNvPr id="94" name="Google Shape;94;p5"/>
              <p:cNvSpPr/>
              <p:nvPr/>
            </p:nvSpPr>
            <p:spPr>
              <a:xfrm>
                <a:off x="4513711" y="4188355"/>
                <a:ext cx="30067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295" extrusionOk="0">
                    <a:moveTo>
                      <a:pt x="0" y="0"/>
                    </a:moveTo>
                    <a:lnTo>
                      <a:pt x="0" y="5294"/>
                    </a:lnTo>
                    <a:lnTo>
                      <a:pt x="543" y="5294"/>
                    </a:lnTo>
                    <a:lnTo>
                      <a:pt x="543" y="3150"/>
                    </a:lnTo>
                    <a:lnTo>
                      <a:pt x="278" y="3150"/>
                    </a:lnTo>
                    <a:cubicBezTo>
                      <a:pt x="212" y="3150"/>
                      <a:pt x="159" y="3097"/>
                      <a:pt x="159" y="3044"/>
                    </a:cubicBezTo>
                    <a:cubicBezTo>
                      <a:pt x="159" y="2978"/>
                      <a:pt x="212" y="2978"/>
                      <a:pt x="278" y="2978"/>
                    </a:cubicBezTo>
                    <a:lnTo>
                      <a:pt x="543" y="2978"/>
                    </a:lnTo>
                    <a:lnTo>
                      <a:pt x="543" y="66"/>
                    </a:lnTo>
                    <a:cubicBezTo>
                      <a:pt x="331" y="66"/>
                      <a:pt x="159" y="6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5"/>
              <p:cNvGrpSpPr/>
              <p:nvPr/>
            </p:nvGrpSpPr>
            <p:grpSpPr>
              <a:xfrm>
                <a:off x="4385705" y="3356597"/>
                <a:ext cx="1127287" cy="1332173"/>
                <a:chOff x="4385705" y="3127997"/>
                <a:chExt cx="1127287" cy="1332173"/>
              </a:xfrm>
            </p:grpSpPr>
            <p:sp>
              <p:nvSpPr>
                <p:cNvPr id="96" name="Google Shape;96;p5"/>
                <p:cNvSpPr/>
                <p:nvPr/>
              </p:nvSpPr>
              <p:spPr>
                <a:xfrm>
                  <a:off x="4513711" y="3396499"/>
                  <a:ext cx="30067" cy="566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10258" extrusionOk="0">
                      <a:moveTo>
                        <a:pt x="0" y="0"/>
                      </a:moveTo>
                      <a:lnTo>
                        <a:pt x="0" y="10191"/>
                      </a:lnTo>
                      <a:cubicBezTo>
                        <a:pt x="159" y="10257"/>
                        <a:pt x="331" y="10257"/>
                        <a:pt x="543" y="10257"/>
                      </a:cubicBezTo>
                      <a:lnTo>
                        <a:pt x="543" y="3137"/>
                      </a:lnTo>
                      <a:lnTo>
                        <a:pt x="278" y="3137"/>
                      </a:lnTo>
                      <a:cubicBezTo>
                        <a:pt x="212" y="3137"/>
                        <a:pt x="159" y="3084"/>
                        <a:pt x="159" y="3084"/>
                      </a:cubicBezTo>
                      <a:cubicBezTo>
                        <a:pt x="159" y="3031"/>
                        <a:pt x="212" y="2978"/>
                        <a:pt x="278" y="2978"/>
                      </a:cubicBezTo>
                      <a:lnTo>
                        <a:pt x="543" y="2978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4385705" y="4252355"/>
                  <a:ext cx="1127287" cy="30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6" h="557" extrusionOk="0">
                      <a:moveTo>
                        <a:pt x="278" y="0"/>
                      </a:moveTo>
                      <a:cubicBezTo>
                        <a:pt x="106" y="0"/>
                        <a:pt x="0" y="172"/>
                        <a:pt x="0" y="278"/>
                      </a:cubicBezTo>
                      <a:cubicBezTo>
                        <a:pt x="0" y="450"/>
                        <a:pt x="106" y="556"/>
                        <a:pt x="278" y="556"/>
                      </a:cubicBezTo>
                      <a:lnTo>
                        <a:pt x="20396" y="556"/>
                      </a:lnTo>
                      <a:lnTo>
                        <a:pt x="20396" y="0"/>
                      </a:lnTo>
                      <a:lnTo>
                        <a:pt x="15049" y="0"/>
                      </a:lnTo>
                      <a:lnTo>
                        <a:pt x="15049" y="278"/>
                      </a:lnTo>
                      <a:cubicBezTo>
                        <a:pt x="15049" y="331"/>
                        <a:pt x="14996" y="397"/>
                        <a:pt x="14943" y="397"/>
                      </a:cubicBezTo>
                      <a:cubicBezTo>
                        <a:pt x="14890" y="397"/>
                        <a:pt x="14837" y="331"/>
                        <a:pt x="14837" y="278"/>
                      </a:cubicBezTo>
                      <a:lnTo>
                        <a:pt x="14837" y="0"/>
                      </a:lnTo>
                      <a:lnTo>
                        <a:pt x="5572" y="0"/>
                      </a:lnTo>
                      <a:lnTo>
                        <a:pt x="5572" y="278"/>
                      </a:lnTo>
                      <a:cubicBezTo>
                        <a:pt x="5572" y="331"/>
                        <a:pt x="5506" y="397"/>
                        <a:pt x="5506" y="397"/>
                      </a:cubicBezTo>
                      <a:cubicBezTo>
                        <a:pt x="5453" y="397"/>
                        <a:pt x="5400" y="331"/>
                        <a:pt x="5400" y="278"/>
                      </a:cubicBezTo>
                      <a:lnTo>
                        <a:pt x="540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4467616" y="3261861"/>
                  <a:ext cx="122202" cy="134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2437" extrusionOk="0">
                      <a:moveTo>
                        <a:pt x="1112" y="1"/>
                      </a:moveTo>
                      <a:lnTo>
                        <a:pt x="1" y="2436"/>
                      </a:lnTo>
                      <a:lnTo>
                        <a:pt x="2211" y="2436"/>
                      </a:lnTo>
                      <a:lnTo>
                        <a:pt x="11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4836322" y="3945109"/>
                  <a:ext cx="615984" cy="2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5" h="4025" extrusionOk="0">
                      <a:moveTo>
                        <a:pt x="6843" y="3243"/>
                      </a:moveTo>
                      <a:cubicBezTo>
                        <a:pt x="6896" y="3243"/>
                        <a:pt x="6896" y="3309"/>
                        <a:pt x="6896" y="3309"/>
                      </a:cubicBezTo>
                      <a:cubicBezTo>
                        <a:pt x="6896" y="3362"/>
                        <a:pt x="6843" y="3415"/>
                        <a:pt x="6790" y="3415"/>
                      </a:cubicBezTo>
                      <a:lnTo>
                        <a:pt x="6075" y="3415"/>
                      </a:lnTo>
                      <a:cubicBezTo>
                        <a:pt x="6022" y="3415"/>
                        <a:pt x="5956" y="3362"/>
                        <a:pt x="5956" y="3309"/>
                      </a:cubicBezTo>
                      <a:cubicBezTo>
                        <a:pt x="5956" y="3243"/>
                        <a:pt x="6022" y="3243"/>
                        <a:pt x="6075" y="3243"/>
                      </a:cubicBezTo>
                      <a:close/>
                      <a:moveTo>
                        <a:pt x="728" y="1"/>
                      </a:moveTo>
                      <a:cubicBezTo>
                        <a:pt x="503" y="1"/>
                        <a:pt x="225" y="53"/>
                        <a:pt x="0" y="53"/>
                      </a:cubicBezTo>
                      <a:cubicBezTo>
                        <a:pt x="887" y="993"/>
                        <a:pt x="1986" y="1814"/>
                        <a:pt x="3428" y="2528"/>
                      </a:cubicBezTo>
                      <a:cubicBezTo>
                        <a:pt x="4037" y="2806"/>
                        <a:pt x="4633" y="3031"/>
                        <a:pt x="5294" y="3243"/>
                      </a:cubicBezTo>
                      <a:lnTo>
                        <a:pt x="5413" y="3243"/>
                      </a:lnTo>
                      <a:cubicBezTo>
                        <a:pt x="6949" y="3693"/>
                        <a:pt x="8722" y="4024"/>
                        <a:pt x="10866" y="4024"/>
                      </a:cubicBezTo>
                      <a:cubicBezTo>
                        <a:pt x="11038" y="4024"/>
                        <a:pt x="11144" y="3905"/>
                        <a:pt x="11144" y="3799"/>
                      </a:cubicBezTo>
                      <a:cubicBezTo>
                        <a:pt x="11144" y="3640"/>
                        <a:pt x="11038" y="3521"/>
                        <a:pt x="10866" y="3468"/>
                      </a:cubicBezTo>
                      <a:cubicBezTo>
                        <a:pt x="7836" y="3415"/>
                        <a:pt x="5466" y="2859"/>
                        <a:pt x="3706" y="2039"/>
                      </a:cubicBezTo>
                      <a:cubicBezTo>
                        <a:pt x="2436" y="1430"/>
                        <a:pt x="1496" y="768"/>
                        <a:pt x="7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4675376" y="3423526"/>
                  <a:ext cx="201238" cy="5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" h="9491" extrusionOk="0">
                      <a:moveTo>
                        <a:pt x="331" y="1"/>
                      </a:moveTo>
                      <a:cubicBezTo>
                        <a:pt x="212" y="1"/>
                        <a:pt x="106" y="107"/>
                        <a:pt x="53" y="279"/>
                      </a:cubicBezTo>
                      <a:cubicBezTo>
                        <a:pt x="53" y="279"/>
                        <a:pt x="0" y="715"/>
                        <a:pt x="0" y="1496"/>
                      </a:cubicBezTo>
                      <a:cubicBezTo>
                        <a:pt x="0" y="1827"/>
                        <a:pt x="0" y="2092"/>
                        <a:pt x="53" y="2489"/>
                      </a:cubicBezTo>
                      <a:lnTo>
                        <a:pt x="331" y="2489"/>
                      </a:lnTo>
                      <a:lnTo>
                        <a:pt x="331" y="2595"/>
                      </a:lnTo>
                      <a:lnTo>
                        <a:pt x="331" y="2926"/>
                      </a:lnTo>
                      <a:cubicBezTo>
                        <a:pt x="331" y="2979"/>
                        <a:pt x="265" y="3032"/>
                        <a:pt x="265" y="3032"/>
                      </a:cubicBezTo>
                      <a:cubicBezTo>
                        <a:pt x="212" y="3032"/>
                        <a:pt x="159" y="2979"/>
                        <a:pt x="159" y="2926"/>
                      </a:cubicBezTo>
                      <a:lnTo>
                        <a:pt x="159" y="2648"/>
                      </a:lnTo>
                      <a:lnTo>
                        <a:pt x="53" y="2648"/>
                      </a:lnTo>
                      <a:cubicBezTo>
                        <a:pt x="53" y="2979"/>
                        <a:pt x="106" y="3257"/>
                        <a:pt x="159" y="3588"/>
                      </a:cubicBezTo>
                      <a:cubicBezTo>
                        <a:pt x="159" y="3588"/>
                        <a:pt x="212" y="3535"/>
                        <a:pt x="265" y="3535"/>
                      </a:cubicBezTo>
                      <a:cubicBezTo>
                        <a:pt x="265" y="3535"/>
                        <a:pt x="331" y="3588"/>
                        <a:pt x="331" y="3640"/>
                      </a:cubicBezTo>
                      <a:lnTo>
                        <a:pt x="331" y="4355"/>
                      </a:lnTo>
                      <a:lnTo>
                        <a:pt x="331" y="4408"/>
                      </a:lnTo>
                      <a:cubicBezTo>
                        <a:pt x="596" y="5732"/>
                        <a:pt x="1152" y="7227"/>
                        <a:pt x="2198" y="8604"/>
                      </a:cubicBezTo>
                      <a:cubicBezTo>
                        <a:pt x="2423" y="8882"/>
                        <a:pt x="2648" y="9213"/>
                        <a:pt x="2912" y="9490"/>
                      </a:cubicBezTo>
                      <a:cubicBezTo>
                        <a:pt x="3137" y="9490"/>
                        <a:pt x="3415" y="9438"/>
                        <a:pt x="3640" y="9438"/>
                      </a:cubicBezTo>
                      <a:cubicBezTo>
                        <a:pt x="2648" y="8498"/>
                        <a:pt x="1986" y="7452"/>
                        <a:pt x="1536" y="6393"/>
                      </a:cubicBezTo>
                      <a:cubicBezTo>
                        <a:pt x="715" y="4527"/>
                        <a:pt x="543" y="2648"/>
                        <a:pt x="543" y="1496"/>
                      </a:cubicBezTo>
                      <a:cubicBezTo>
                        <a:pt x="543" y="1165"/>
                        <a:pt x="543" y="835"/>
                        <a:pt x="596" y="663"/>
                      </a:cubicBezTo>
                      <a:lnTo>
                        <a:pt x="596" y="385"/>
                      </a:lnTo>
                      <a:lnTo>
                        <a:pt x="596" y="332"/>
                      </a:lnTo>
                      <a:cubicBezTo>
                        <a:pt x="662" y="173"/>
                        <a:pt x="543" y="54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4583959" y="3561093"/>
                  <a:ext cx="48306" cy="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159" extrusionOk="0">
                      <a:moveTo>
                        <a:pt x="106" y="0"/>
                      </a:moveTo>
                      <a:cubicBezTo>
                        <a:pt x="53" y="0"/>
                        <a:pt x="0" y="53"/>
                        <a:pt x="0" y="106"/>
                      </a:cubicBezTo>
                      <a:cubicBezTo>
                        <a:pt x="0" y="106"/>
                        <a:pt x="53" y="159"/>
                        <a:pt x="106" y="159"/>
                      </a:cubicBezTo>
                      <a:lnTo>
                        <a:pt x="821" y="159"/>
                      </a:lnTo>
                      <a:cubicBezTo>
                        <a:pt x="874" y="159"/>
                        <a:pt x="874" y="106"/>
                        <a:pt x="874" y="106"/>
                      </a:cubicBezTo>
                      <a:cubicBezTo>
                        <a:pt x="874" y="53"/>
                        <a:pt x="874" y="0"/>
                        <a:pt x="8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4684163" y="3618850"/>
                  <a:ext cx="9562" cy="28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5123" extrusionOk="0">
                      <a:moveTo>
                        <a:pt x="106" y="1"/>
                      </a:moveTo>
                      <a:cubicBezTo>
                        <a:pt x="53" y="1"/>
                        <a:pt x="0" y="54"/>
                        <a:pt x="0" y="54"/>
                      </a:cubicBezTo>
                      <a:lnTo>
                        <a:pt x="0" y="106"/>
                      </a:lnTo>
                      <a:lnTo>
                        <a:pt x="0" y="821"/>
                      </a:lnTo>
                      <a:cubicBezTo>
                        <a:pt x="0" y="874"/>
                        <a:pt x="53" y="874"/>
                        <a:pt x="106" y="874"/>
                      </a:cubicBezTo>
                      <a:lnTo>
                        <a:pt x="172" y="874"/>
                      </a:lnTo>
                      <a:lnTo>
                        <a:pt x="172" y="821"/>
                      </a:lnTo>
                      <a:lnTo>
                        <a:pt x="172" y="106"/>
                      </a:lnTo>
                      <a:cubicBezTo>
                        <a:pt x="172" y="54"/>
                        <a:pt x="106" y="1"/>
                        <a:pt x="106" y="1"/>
                      </a:cubicBezTo>
                      <a:close/>
                      <a:moveTo>
                        <a:pt x="106" y="1430"/>
                      </a:moveTo>
                      <a:cubicBezTo>
                        <a:pt x="53" y="1430"/>
                        <a:pt x="0" y="1483"/>
                        <a:pt x="0" y="1536"/>
                      </a:cubicBezTo>
                      <a:lnTo>
                        <a:pt x="0" y="2198"/>
                      </a:lnTo>
                      <a:cubicBezTo>
                        <a:pt x="0" y="2264"/>
                        <a:pt x="53" y="2317"/>
                        <a:pt x="106" y="2317"/>
                      </a:cubicBezTo>
                      <a:cubicBezTo>
                        <a:pt x="106" y="2317"/>
                        <a:pt x="172" y="2264"/>
                        <a:pt x="172" y="2198"/>
                      </a:cubicBezTo>
                      <a:lnTo>
                        <a:pt x="172" y="1536"/>
                      </a:lnTo>
                      <a:cubicBezTo>
                        <a:pt x="172" y="1483"/>
                        <a:pt x="106" y="1430"/>
                        <a:pt x="106" y="1430"/>
                      </a:cubicBezTo>
                      <a:close/>
                      <a:moveTo>
                        <a:pt x="106" y="2806"/>
                      </a:moveTo>
                      <a:cubicBezTo>
                        <a:pt x="53" y="2806"/>
                        <a:pt x="0" y="2859"/>
                        <a:pt x="0" y="2926"/>
                      </a:cubicBezTo>
                      <a:lnTo>
                        <a:pt x="0" y="3640"/>
                      </a:lnTo>
                      <a:cubicBezTo>
                        <a:pt x="0" y="3693"/>
                        <a:pt x="53" y="3746"/>
                        <a:pt x="106" y="3746"/>
                      </a:cubicBezTo>
                      <a:cubicBezTo>
                        <a:pt x="106" y="3746"/>
                        <a:pt x="172" y="3693"/>
                        <a:pt x="172" y="3640"/>
                      </a:cubicBezTo>
                      <a:lnTo>
                        <a:pt x="172" y="2926"/>
                      </a:lnTo>
                      <a:cubicBezTo>
                        <a:pt x="172" y="2859"/>
                        <a:pt x="106" y="2806"/>
                        <a:pt x="106" y="2806"/>
                      </a:cubicBezTo>
                      <a:close/>
                      <a:moveTo>
                        <a:pt x="106" y="4249"/>
                      </a:moveTo>
                      <a:cubicBezTo>
                        <a:pt x="53" y="4249"/>
                        <a:pt x="0" y="4302"/>
                        <a:pt x="0" y="4355"/>
                      </a:cubicBezTo>
                      <a:lnTo>
                        <a:pt x="0" y="5070"/>
                      </a:lnTo>
                      <a:cubicBezTo>
                        <a:pt x="0" y="5070"/>
                        <a:pt x="53" y="5123"/>
                        <a:pt x="106" y="5123"/>
                      </a:cubicBezTo>
                      <a:lnTo>
                        <a:pt x="172" y="5070"/>
                      </a:lnTo>
                      <a:lnTo>
                        <a:pt x="172" y="4355"/>
                      </a:lnTo>
                      <a:cubicBezTo>
                        <a:pt x="172" y="4302"/>
                        <a:pt x="106" y="4249"/>
                        <a:pt x="106" y="4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4684163" y="3932673"/>
                  <a:ext cx="9562" cy="27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491" extrusionOk="0">
                      <a:moveTo>
                        <a:pt x="106" y="1"/>
                      </a:moveTo>
                      <a:cubicBezTo>
                        <a:pt x="53" y="1"/>
                        <a:pt x="0" y="1"/>
                        <a:pt x="0" y="53"/>
                      </a:cubicBezTo>
                      <a:lnTo>
                        <a:pt x="0" y="490"/>
                      </a:lnTo>
                      <a:lnTo>
                        <a:pt x="172" y="490"/>
                      </a:lnTo>
                      <a:lnTo>
                        <a:pt x="172" y="53"/>
                      </a:lnTo>
                      <a:cubicBezTo>
                        <a:pt x="172" y="1"/>
                        <a:pt x="106" y="1"/>
                        <a:pt x="1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4684163" y="4008725"/>
                  <a:ext cx="9562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3747" extrusionOk="0">
                      <a:moveTo>
                        <a:pt x="106" y="1"/>
                      </a:moveTo>
                      <a:cubicBezTo>
                        <a:pt x="53" y="1"/>
                        <a:pt x="0" y="54"/>
                        <a:pt x="0" y="107"/>
                      </a:cubicBezTo>
                      <a:lnTo>
                        <a:pt x="0" y="835"/>
                      </a:lnTo>
                      <a:cubicBezTo>
                        <a:pt x="0" y="888"/>
                        <a:pt x="53" y="888"/>
                        <a:pt x="106" y="888"/>
                      </a:cubicBezTo>
                      <a:cubicBezTo>
                        <a:pt x="106" y="888"/>
                        <a:pt x="172" y="888"/>
                        <a:pt x="172" y="835"/>
                      </a:cubicBezTo>
                      <a:lnTo>
                        <a:pt x="172" y="107"/>
                      </a:lnTo>
                      <a:cubicBezTo>
                        <a:pt x="172" y="54"/>
                        <a:pt x="106" y="1"/>
                        <a:pt x="106" y="1"/>
                      </a:cubicBezTo>
                      <a:close/>
                      <a:moveTo>
                        <a:pt x="106" y="1430"/>
                      </a:moveTo>
                      <a:cubicBezTo>
                        <a:pt x="53" y="1430"/>
                        <a:pt x="0" y="1497"/>
                        <a:pt x="0" y="1549"/>
                      </a:cubicBezTo>
                      <a:lnTo>
                        <a:pt x="0" y="2158"/>
                      </a:lnTo>
                      <a:cubicBezTo>
                        <a:pt x="0" y="2092"/>
                        <a:pt x="53" y="2092"/>
                        <a:pt x="106" y="2092"/>
                      </a:cubicBezTo>
                      <a:lnTo>
                        <a:pt x="172" y="2092"/>
                      </a:lnTo>
                      <a:lnTo>
                        <a:pt x="172" y="1549"/>
                      </a:lnTo>
                      <a:cubicBezTo>
                        <a:pt x="172" y="1497"/>
                        <a:pt x="106" y="1430"/>
                        <a:pt x="106" y="1430"/>
                      </a:cubicBezTo>
                      <a:close/>
                      <a:moveTo>
                        <a:pt x="0" y="2158"/>
                      </a:moveTo>
                      <a:lnTo>
                        <a:pt x="0" y="2211"/>
                      </a:lnTo>
                      <a:cubicBezTo>
                        <a:pt x="0" y="2264"/>
                        <a:pt x="53" y="2317"/>
                        <a:pt x="106" y="2317"/>
                      </a:cubicBezTo>
                      <a:cubicBezTo>
                        <a:pt x="106" y="2317"/>
                        <a:pt x="172" y="2317"/>
                        <a:pt x="172" y="2264"/>
                      </a:cubicBezTo>
                      <a:lnTo>
                        <a:pt x="106" y="2264"/>
                      </a:lnTo>
                      <a:cubicBezTo>
                        <a:pt x="53" y="2264"/>
                        <a:pt x="0" y="2211"/>
                        <a:pt x="0" y="2158"/>
                      </a:cubicBezTo>
                      <a:close/>
                      <a:moveTo>
                        <a:pt x="106" y="2873"/>
                      </a:moveTo>
                      <a:cubicBezTo>
                        <a:pt x="53" y="2873"/>
                        <a:pt x="0" y="2873"/>
                        <a:pt x="0" y="2926"/>
                      </a:cubicBezTo>
                      <a:lnTo>
                        <a:pt x="0" y="3641"/>
                      </a:lnTo>
                      <a:cubicBezTo>
                        <a:pt x="0" y="3694"/>
                        <a:pt x="53" y="3747"/>
                        <a:pt x="106" y="3747"/>
                      </a:cubicBezTo>
                      <a:cubicBezTo>
                        <a:pt x="106" y="3747"/>
                        <a:pt x="172" y="3694"/>
                        <a:pt x="172" y="3641"/>
                      </a:cubicBezTo>
                      <a:lnTo>
                        <a:pt x="172" y="2926"/>
                      </a:lnTo>
                      <a:cubicBezTo>
                        <a:pt x="172" y="2873"/>
                        <a:pt x="106" y="2873"/>
                        <a:pt x="106" y="28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4522499" y="4124349"/>
                  <a:ext cx="694965" cy="150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4" h="2714" extrusionOk="0">
                      <a:moveTo>
                        <a:pt x="119" y="0"/>
                      </a:moveTo>
                      <a:cubicBezTo>
                        <a:pt x="53" y="0"/>
                        <a:pt x="0" y="0"/>
                        <a:pt x="0" y="66"/>
                      </a:cubicBezTo>
                      <a:cubicBezTo>
                        <a:pt x="0" y="119"/>
                        <a:pt x="53" y="172"/>
                        <a:pt x="119" y="172"/>
                      </a:cubicBezTo>
                      <a:lnTo>
                        <a:pt x="834" y="172"/>
                      </a:lnTo>
                      <a:cubicBezTo>
                        <a:pt x="887" y="172"/>
                        <a:pt x="940" y="119"/>
                        <a:pt x="940" y="66"/>
                      </a:cubicBezTo>
                      <a:cubicBezTo>
                        <a:pt x="940" y="0"/>
                        <a:pt x="887" y="0"/>
                        <a:pt x="834" y="0"/>
                      </a:cubicBezTo>
                      <a:close/>
                      <a:moveTo>
                        <a:pt x="1549" y="0"/>
                      </a:moveTo>
                      <a:cubicBezTo>
                        <a:pt x="1496" y="0"/>
                        <a:pt x="1443" y="0"/>
                        <a:pt x="1443" y="66"/>
                      </a:cubicBezTo>
                      <a:cubicBezTo>
                        <a:pt x="1443" y="119"/>
                        <a:pt x="1496" y="172"/>
                        <a:pt x="1549" y="172"/>
                      </a:cubicBezTo>
                      <a:lnTo>
                        <a:pt x="2264" y="172"/>
                      </a:lnTo>
                      <a:cubicBezTo>
                        <a:pt x="2316" y="172"/>
                        <a:pt x="2369" y="119"/>
                        <a:pt x="2369" y="66"/>
                      </a:cubicBezTo>
                      <a:cubicBezTo>
                        <a:pt x="2369" y="0"/>
                        <a:pt x="2316" y="0"/>
                        <a:pt x="2264" y="0"/>
                      </a:cubicBezTo>
                      <a:close/>
                      <a:moveTo>
                        <a:pt x="3031" y="0"/>
                      </a:moveTo>
                      <a:cubicBezTo>
                        <a:pt x="2978" y="0"/>
                        <a:pt x="2925" y="0"/>
                        <a:pt x="2925" y="66"/>
                      </a:cubicBezTo>
                      <a:cubicBezTo>
                        <a:pt x="2925" y="119"/>
                        <a:pt x="2978" y="172"/>
                        <a:pt x="3031" y="172"/>
                      </a:cubicBezTo>
                      <a:lnTo>
                        <a:pt x="3759" y="172"/>
                      </a:lnTo>
                      <a:cubicBezTo>
                        <a:pt x="3812" y="172"/>
                        <a:pt x="3812" y="119"/>
                        <a:pt x="3812" y="66"/>
                      </a:cubicBezTo>
                      <a:cubicBezTo>
                        <a:pt x="3812" y="0"/>
                        <a:pt x="3812" y="0"/>
                        <a:pt x="3759" y="0"/>
                      </a:cubicBezTo>
                      <a:close/>
                      <a:moveTo>
                        <a:pt x="4474" y="0"/>
                      </a:moveTo>
                      <a:cubicBezTo>
                        <a:pt x="4421" y="0"/>
                        <a:pt x="4355" y="0"/>
                        <a:pt x="4355" y="66"/>
                      </a:cubicBezTo>
                      <a:cubicBezTo>
                        <a:pt x="4355" y="119"/>
                        <a:pt x="4421" y="172"/>
                        <a:pt x="4474" y="172"/>
                      </a:cubicBezTo>
                      <a:lnTo>
                        <a:pt x="5189" y="172"/>
                      </a:lnTo>
                      <a:cubicBezTo>
                        <a:pt x="5241" y="172"/>
                        <a:pt x="5294" y="119"/>
                        <a:pt x="5294" y="66"/>
                      </a:cubicBezTo>
                      <a:cubicBezTo>
                        <a:pt x="5294" y="0"/>
                        <a:pt x="5241" y="0"/>
                        <a:pt x="5189" y="0"/>
                      </a:cubicBezTo>
                      <a:close/>
                      <a:moveTo>
                        <a:pt x="5903" y="0"/>
                      </a:moveTo>
                      <a:cubicBezTo>
                        <a:pt x="5850" y="0"/>
                        <a:pt x="5850" y="0"/>
                        <a:pt x="5850" y="66"/>
                      </a:cubicBezTo>
                      <a:cubicBezTo>
                        <a:pt x="5850" y="119"/>
                        <a:pt x="5850" y="172"/>
                        <a:pt x="5903" y="172"/>
                      </a:cubicBezTo>
                      <a:lnTo>
                        <a:pt x="6618" y="172"/>
                      </a:lnTo>
                      <a:cubicBezTo>
                        <a:pt x="6671" y="172"/>
                        <a:pt x="6737" y="119"/>
                        <a:pt x="6737" y="66"/>
                      </a:cubicBezTo>
                      <a:cubicBezTo>
                        <a:pt x="6737" y="0"/>
                        <a:pt x="6671" y="0"/>
                        <a:pt x="6618" y="0"/>
                      </a:cubicBezTo>
                      <a:close/>
                      <a:moveTo>
                        <a:pt x="7399" y="0"/>
                      </a:moveTo>
                      <a:cubicBezTo>
                        <a:pt x="7333" y="0"/>
                        <a:pt x="7280" y="0"/>
                        <a:pt x="7280" y="66"/>
                      </a:cubicBezTo>
                      <a:cubicBezTo>
                        <a:pt x="7280" y="119"/>
                        <a:pt x="7333" y="172"/>
                        <a:pt x="7399" y="172"/>
                      </a:cubicBezTo>
                      <a:lnTo>
                        <a:pt x="8114" y="172"/>
                      </a:lnTo>
                      <a:cubicBezTo>
                        <a:pt x="8166" y="172"/>
                        <a:pt x="8219" y="119"/>
                        <a:pt x="8219" y="66"/>
                      </a:cubicBezTo>
                      <a:cubicBezTo>
                        <a:pt x="8219" y="0"/>
                        <a:pt x="8166" y="0"/>
                        <a:pt x="8114" y="0"/>
                      </a:cubicBezTo>
                      <a:close/>
                      <a:moveTo>
                        <a:pt x="8828" y="0"/>
                      </a:moveTo>
                      <a:cubicBezTo>
                        <a:pt x="8775" y="0"/>
                        <a:pt x="8722" y="0"/>
                        <a:pt x="8722" y="66"/>
                      </a:cubicBezTo>
                      <a:cubicBezTo>
                        <a:pt x="8722" y="119"/>
                        <a:pt x="8775" y="172"/>
                        <a:pt x="8828" y="172"/>
                      </a:cubicBezTo>
                      <a:lnTo>
                        <a:pt x="9543" y="172"/>
                      </a:lnTo>
                      <a:cubicBezTo>
                        <a:pt x="9596" y="172"/>
                        <a:pt x="9649" y="119"/>
                        <a:pt x="9649" y="66"/>
                      </a:cubicBezTo>
                      <a:cubicBezTo>
                        <a:pt x="9649" y="0"/>
                        <a:pt x="9596" y="0"/>
                        <a:pt x="9543" y="0"/>
                      </a:cubicBezTo>
                      <a:close/>
                      <a:moveTo>
                        <a:pt x="10258" y="0"/>
                      </a:moveTo>
                      <a:cubicBezTo>
                        <a:pt x="10258" y="0"/>
                        <a:pt x="10205" y="0"/>
                        <a:pt x="10205" y="66"/>
                      </a:cubicBezTo>
                      <a:cubicBezTo>
                        <a:pt x="10205" y="119"/>
                        <a:pt x="10258" y="172"/>
                        <a:pt x="10258" y="172"/>
                      </a:cubicBezTo>
                      <a:lnTo>
                        <a:pt x="11039" y="172"/>
                      </a:lnTo>
                      <a:cubicBezTo>
                        <a:pt x="11091" y="172"/>
                        <a:pt x="11091" y="119"/>
                        <a:pt x="11091" y="66"/>
                      </a:cubicBezTo>
                      <a:lnTo>
                        <a:pt x="11091" y="0"/>
                      </a:lnTo>
                      <a:close/>
                      <a:moveTo>
                        <a:pt x="11753" y="0"/>
                      </a:moveTo>
                      <a:cubicBezTo>
                        <a:pt x="11700" y="0"/>
                        <a:pt x="11634" y="0"/>
                        <a:pt x="11634" y="66"/>
                      </a:cubicBezTo>
                      <a:cubicBezTo>
                        <a:pt x="11634" y="119"/>
                        <a:pt x="11700" y="172"/>
                        <a:pt x="11753" y="172"/>
                      </a:cubicBezTo>
                      <a:lnTo>
                        <a:pt x="12468" y="172"/>
                      </a:lnTo>
                      <a:cubicBezTo>
                        <a:pt x="12521" y="172"/>
                        <a:pt x="12574" y="119"/>
                        <a:pt x="12574" y="66"/>
                      </a:cubicBezTo>
                      <a:cubicBezTo>
                        <a:pt x="12574" y="66"/>
                        <a:pt x="12574" y="0"/>
                        <a:pt x="12521" y="0"/>
                      </a:cubicBezTo>
                      <a:close/>
                      <a:moveTo>
                        <a:pt x="12468" y="728"/>
                      </a:moveTo>
                      <a:cubicBezTo>
                        <a:pt x="12415" y="728"/>
                        <a:pt x="12362" y="728"/>
                        <a:pt x="12362" y="781"/>
                      </a:cubicBezTo>
                      <a:lnTo>
                        <a:pt x="12362" y="1549"/>
                      </a:lnTo>
                      <a:cubicBezTo>
                        <a:pt x="12362" y="1602"/>
                        <a:pt x="12415" y="1602"/>
                        <a:pt x="12468" y="1602"/>
                      </a:cubicBezTo>
                      <a:cubicBezTo>
                        <a:pt x="12521" y="1602"/>
                        <a:pt x="12574" y="1602"/>
                        <a:pt x="12574" y="1549"/>
                      </a:cubicBezTo>
                      <a:lnTo>
                        <a:pt x="12574" y="781"/>
                      </a:lnTo>
                      <a:cubicBezTo>
                        <a:pt x="12574" y="728"/>
                        <a:pt x="12521" y="728"/>
                        <a:pt x="12468" y="728"/>
                      </a:cubicBezTo>
                      <a:close/>
                      <a:moveTo>
                        <a:pt x="12468" y="2157"/>
                      </a:moveTo>
                      <a:cubicBezTo>
                        <a:pt x="12415" y="2157"/>
                        <a:pt x="12362" y="2210"/>
                        <a:pt x="12362" y="2263"/>
                      </a:cubicBezTo>
                      <a:lnTo>
                        <a:pt x="12362" y="2316"/>
                      </a:lnTo>
                      <a:lnTo>
                        <a:pt x="12362" y="2594"/>
                      </a:lnTo>
                      <a:cubicBezTo>
                        <a:pt x="12362" y="2647"/>
                        <a:pt x="12415" y="2713"/>
                        <a:pt x="12468" y="2713"/>
                      </a:cubicBezTo>
                      <a:cubicBezTo>
                        <a:pt x="12521" y="2713"/>
                        <a:pt x="12574" y="2647"/>
                        <a:pt x="12574" y="2594"/>
                      </a:cubicBezTo>
                      <a:lnTo>
                        <a:pt x="12574" y="2316"/>
                      </a:lnTo>
                      <a:lnTo>
                        <a:pt x="12574" y="2263"/>
                      </a:lnTo>
                      <a:cubicBezTo>
                        <a:pt x="12574" y="2210"/>
                        <a:pt x="12521" y="2157"/>
                        <a:pt x="12468" y="215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4395212" y="4313815"/>
                  <a:ext cx="87824" cy="1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648" extrusionOk="0">
                      <a:moveTo>
                        <a:pt x="808" y="185"/>
                      </a:moveTo>
                      <a:cubicBezTo>
                        <a:pt x="887" y="185"/>
                        <a:pt x="953" y="212"/>
                        <a:pt x="1019" y="252"/>
                      </a:cubicBezTo>
                      <a:cubicBezTo>
                        <a:pt x="1072" y="278"/>
                        <a:pt x="1125" y="331"/>
                        <a:pt x="1165" y="397"/>
                      </a:cubicBezTo>
                      <a:cubicBezTo>
                        <a:pt x="1205" y="463"/>
                        <a:pt x="1231" y="529"/>
                        <a:pt x="1258" y="609"/>
                      </a:cubicBezTo>
                      <a:cubicBezTo>
                        <a:pt x="1284" y="688"/>
                        <a:pt x="1311" y="768"/>
                        <a:pt x="1311" y="860"/>
                      </a:cubicBezTo>
                      <a:cubicBezTo>
                        <a:pt x="1337" y="940"/>
                        <a:pt x="1337" y="1032"/>
                        <a:pt x="1350" y="1112"/>
                      </a:cubicBezTo>
                      <a:cubicBezTo>
                        <a:pt x="1350" y="1191"/>
                        <a:pt x="1350" y="1271"/>
                        <a:pt x="1350" y="1350"/>
                      </a:cubicBezTo>
                      <a:cubicBezTo>
                        <a:pt x="1350" y="1549"/>
                        <a:pt x="1337" y="1721"/>
                        <a:pt x="1297" y="1866"/>
                      </a:cubicBezTo>
                      <a:cubicBezTo>
                        <a:pt x="1258" y="1999"/>
                        <a:pt x="1218" y="2118"/>
                        <a:pt x="1165" y="2210"/>
                      </a:cubicBezTo>
                      <a:cubicBezTo>
                        <a:pt x="1099" y="2290"/>
                        <a:pt x="1033" y="2356"/>
                        <a:pt x="967" y="2396"/>
                      </a:cubicBezTo>
                      <a:cubicBezTo>
                        <a:pt x="900" y="2435"/>
                        <a:pt x="834" y="2462"/>
                        <a:pt x="768" y="2462"/>
                      </a:cubicBezTo>
                      <a:cubicBezTo>
                        <a:pt x="662" y="2462"/>
                        <a:pt x="569" y="2422"/>
                        <a:pt x="503" y="2356"/>
                      </a:cubicBezTo>
                      <a:cubicBezTo>
                        <a:pt x="437" y="2290"/>
                        <a:pt x="384" y="2197"/>
                        <a:pt x="344" y="2104"/>
                      </a:cubicBezTo>
                      <a:cubicBezTo>
                        <a:pt x="305" y="1999"/>
                        <a:pt x="278" y="1879"/>
                        <a:pt x="252" y="1760"/>
                      </a:cubicBezTo>
                      <a:cubicBezTo>
                        <a:pt x="239" y="1628"/>
                        <a:pt x="239" y="1509"/>
                        <a:pt x="239" y="1403"/>
                      </a:cubicBezTo>
                      <a:cubicBezTo>
                        <a:pt x="239" y="1257"/>
                        <a:pt x="252" y="1112"/>
                        <a:pt x="265" y="979"/>
                      </a:cubicBezTo>
                      <a:cubicBezTo>
                        <a:pt x="292" y="834"/>
                        <a:pt x="331" y="702"/>
                        <a:pt x="371" y="582"/>
                      </a:cubicBezTo>
                      <a:cubicBezTo>
                        <a:pt x="424" y="463"/>
                        <a:pt x="477" y="371"/>
                        <a:pt x="556" y="304"/>
                      </a:cubicBezTo>
                      <a:cubicBezTo>
                        <a:pt x="622" y="225"/>
                        <a:pt x="715" y="185"/>
                        <a:pt x="808" y="185"/>
                      </a:cubicBezTo>
                      <a:close/>
                      <a:moveTo>
                        <a:pt x="821" y="0"/>
                      </a:moveTo>
                      <a:cubicBezTo>
                        <a:pt x="662" y="0"/>
                        <a:pt x="530" y="40"/>
                        <a:pt x="424" y="132"/>
                      </a:cubicBezTo>
                      <a:cubicBezTo>
                        <a:pt x="318" y="225"/>
                        <a:pt x="239" y="344"/>
                        <a:pt x="172" y="477"/>
                      </a:cubicBezTo>
                      <a:cubicBezTo>
                        <a:pt x="119" y="622"/>
                        <a:pt x="67" y="781"/>
                        <a:pt x="40" y="953"/>
                      </a:cubicBezTo>
                      <a:cubicBezTo>
                        <a:pt x="14" y="1125"/>
                        <a:pt x="0" y="1297"/>
                        <a:pt x="0" y="1456"/>
                      </a:cubicBezTo>
                      <a:cubicBezTo>
                        <a:pt x="0" y="1681"/>
                        <a:pt x="27" y="1879"/>
                        <a:pt x="67" y="2025"/>
                      </a:cubicBezTo>
                      <a:cubicBezTo>
                        <a:pt x="119" y="2184"/>
                        <a:pt x="172" y="2303"/>
                        <a:pt x="239" y="2396"/>
                      </a:cubicBezTo>
                      <a:cubicBezTo>
                        <a:pt x="318" y="2488"/>
                        <a:pt x="397" y="2554"/>
                        <a:pt x="490" y="2594"/>
                      </a:cubicBezTo>
                      <a:cubicBezTo>
                        <a:pt x="569" y="2634"/>
                        <a:pt x="662" y="2647"/>
                        <a:pt x="755" y="2647"/>
                      </a:cubicBezTo>
                      <a:cubicBezTo>
                        <a:pt x="834" y="2647"/>
                        <a:pt x="927" y="2634"/>
                        <a:pt x="1033" y="2594"/>
                      </a:cubicBezTo>
                      <a:cubicBezTo>
                        <a:pt x="1125" y="2541"/>
                        <a:pt x="1218" y="2475"/>
                        <a:pt x="1297" y="2369"/>
                      </a:cubicBezTo>
                      <a:cubicBezTo>
                        <a:pt x="1390" y="2277"/>
                        <a:pt x="1456" y="2144"/>
                        <a:pt x="1509" y="1972"/>
                      </a:cubicBezTo>
                      <a:cubicBezTo>
                        <a:pt x="1562" y="1813"/>
                        <a:pt x="1589" y="1602"/>
                        <a:pt x="1589" y="1350"/>
                      </a:cubicBezTo>
                      <a:cubicBezTo>
                        <a:pt x="1589" y="1257"/>
                        <a:pt x="1575" y="1165"/>
                        <a:pt x="1575" y="1059"/>
                      </a:cubicBezTo>
                      <a:cubicBezTo>
                        <a:pt x="1562" y="953"/>
                        <a:pt x="1549" y="860"/>
                        <a:pt x="1536" y="754"/>
                      </a:cubicBezTo>
                      <a:cubicBezTo>
                        <a:pt x="1509" y="649"/>
                        <a:pt x="1483" y="556"/>
                        <a:pt x="1443" y="463"/>
                      </a:cubicBezTo>
                      <a:cubicBezTo>
                        <a:pt x="1403" y="371"/>
                        <a:pt x="1364" y="291"/>
                        <a:pt x="1297" y="225"/>
                      </a:cubicBezTo>
                      <a:cubicBezTo>
                        <a:pt x="1244" y="159"/>
                        <a:pt x="1178" y="106"/>
                        <a:pt x="1099" y="53"/>
                      </a:cubicBezTo>
                      <a:cubicBezTo>
                        <a:pt x="1019" y="13"/>
                        <a:pt x="927" y="0"/>
                        <a:pt x="8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4452969" y="3127997"/>
                  <a:ext cx="105400" cy="104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1894" extrusionOk="0">
                      <a:moveTo>
                        <a:pt x="186" y="1"/>
                      </a:moveTo>
                      <a:cubicBezTo>
                        <a:pt x="147" y="1"/>
                        <a:pt x="94" y="1"/>
                        <a:pt x="54" y="27"/>
                      </a:cubicBezTo>
                      <a:cubicBezTo>
                        <a:pt x="27" y="40"/>
                        <a:pt x="1" y="67"/>
                        <a:pt x="1" y="107"/>
                      </a:cubicBezTo>
                      <a:cubicBezTo>
                        <a:pt x="1" y="133"/>
                        <a:pt x="27" y="160"/>
                        <a:pt x="67" y="160"/>
                      </a:cubicBezTo>
                      <a:cubicBezTo>
                        <a:pt x="107" y="173"/>
                        <a:pt x="173" y="173"/>
                        <a:pt x="239" y="173"/>
                      </a:cubicBezTo>
                      <a:cubicBezTo>
                        <a:pt x="266" y="173"/>
                        <a:pt x="292" y="173"/>
                        <a:pt x="305" y="186"/>
                      </a:cubicBezTo>
                      <a:cubicBezTo>
                        <a:pt x="319" y="186"/>
                        <a:pt x="332" y="186"/>
                        <a:pt x="345" y="199"/>
                      </a:cubicBezTo>
                      <a:cubicBezTo>
                        <a:pt x="358" y="199"/>
                        <a:pt x="372" y="213"/>
                        <a:pt x="385" y="213"/>
                      </a:cubicBezTo>
                      <a:cubicBezTo>
                        <a:pt x="398" y="226"/>
                        <a:pt x="398" y="239"/>
                        <a:pt x="411" y="265"/>
                      </a:cubicBezTo>
                      <a:lnTo>
                        <a:pt x="1020" y="1364"/>
                      </a:lnTo>
                      <a:cubicBezTo>
                        <a:pt x="994" y="1417"/>
                        <a:pt x="967" y="1470"/>
                        <a:pt x="941" y="1523"/>
                      </a:cubicBezTo>
                      <a:cubicBezTo>
                        <a:pt x="914" y="1563"/>
                        <a:pt x="874" y="1602"/>
                        <a:pt x="848" y="1629"/>
                      </a:cubicBezTo>
                      <a:cubicBezTo>
                        <a:pt x="822" y="1655"/>
                        <a:pt x="795" y="1668"/>
                        <a:pt x="755" y="1695"/>
                      </a:cubicBezTo>
                      <a:cubicBezTo>
                        <a:pt x="716" y="1708"/>
                        <a:pt x="689" y="1721"/>
                        <a:pt x="649" y="1721"/>
                      </a:cubicBezTo>
                      <a:cubicBezTo>
                        <a:pt x="597" y="1721"/>
                        <a:pt x="544" y="1708"/>
                        <a:pt x="504" y="1668"/>
                      </a:cubicBezTo>
                      <a:cubicBezTo>
                        <a:pt x="464" y="1642"/>
                        <a:pt x="451" y="1615"/>
                        <a:pt x="451" y="1576"/>
                      </a:cubicBezTo>
                      <a:cubicBezTo>
                        <a:pt x="451" y="1563"/>
                        <a:pt x="451" y="1549"/>
                        <a:pt x="464" y="1536"/>
                      </a:cubicBezTo>
                      <a:cubicBezTo>
                        <a:pt x="464" y="1523"/>
                        <a:pt x="477" y="1510"/>
                        <a:pt x="504" y="1510"/>
                      </a:cubicBezTo>
                      <a:lnTo>
                        <a:pt x="544" y="1510"/>
                      </a:lnTo>
                      <a:cubicBezTo>
                        <a:pt x="557" y="1496"/>
                        <a:pt x="570" y="1496"/>
                        <a:pt x="583" y="1483"/>
                      </a:cubicBezTo>
                      <a:cubicBezTo>
                        <a:pt x="597" y="1483"/>
                        <a:pt x="597" y="1470"/>
                        <a:pt x="610" y="1457"/>
                      </a:cubicBezTo>
                      <a:cubicBezTo>
                        <a:pt x="623" y="1443"/>
                        <a:pt x="623" y="1430"/>
                        <a:pt x="623" y="1404"/>
                      </a:cubicBezTo>
                      <a:cubicBezTo>
                        <a:pt x="623" y="1377"/>
                        <a:pt x="610" y="1351"/>
                        <a:pt x="583" y="1338"/>
                      </a:cubicBezTo>
                      <a:cubicBezTo>
                        <a:pt x="557" y="1324"/>
                        <a:pt x="544" y="1311"/>
                        <a:pt x="517" y="1311"/>
                      </a:cubicBezTo>
                      <a:cubicBezTo>
                        <a:pt x="491" y="1311"/>
                        <a:pt x="451" y="1324"/>
                        <a:pt x="424" y="1338"/>
                      </a:cubicBezTo>
                      <a:cubicBezTo>
                        <a:pt x="398" y="1338"/>
                        <a:pt x="372" y="1364"/>
                        <a:pt x="358" y="1377"/>
                      </a:cubicBezTo>
                      <a:cubicBezTo>
                        <a:pt x="332" y="1404"/>
                        <a:pt x="319" y="1430"/>
                        <a:pt x="305" y="1470"/>
                      </a:cubicBezTo>
                      <a:cubicBezTo>
                        <a:pt x="292" y="1496"/>
                        <a:pt x="279" y="1536"/>
                        <a:pt x="279" y="1576"/>
                      </a:cubicBezTo>
                      <a:cubicBezTo>
                        <a:pt x="279" y="1629"/>
                        <a:pt x="292" y="1668"/>
                        <a:pt x="305" y="1708"/>
                      </a:cubicBezTo>
                      <a:cubicBezTo>
                        <a:pt x="332" y="1748"/>
                        <a:pt x="358" y="1774"/>
                        <a:pt x="385" y="1814"/>
                      </a:cubicBezTo>
                      <a:cubicBezTo>
                        <a:pt x="411" y="1840"/>
                        <a:pt x="451" y="1854"/>
                        <a:pt x="491" y="1867"/>
                      </a:cubicBezTo>
                      <a:cubicBezTo>
                        <a:pt x="530" y="1880"/>
                        <a:pt x="570" y="1893"/>
                        <a:pt x="610" y="1893"/>
                      </a:cubicBezTo>
                      <a:cubicBezTo>
                        <a:pt x="702" y="1893"/>
                        <a:pt x="769" y="1867"/>
                        <a:pt x="835" y="1840"/>
                      </a:cubicBezTo>
                      <a:cubicBezTo>
                        <a:pt x="901" y="1814"/>
                        <a:pt x="967" y="1761"/>
                        <a:pt x="1033" y="1682"/>
                      </a:cubicBezTo>
                      <a:cubicBezTo>
                        <a:pt x="1073" y="1629"/>
                        <a:pt x="1126" y="1563"/>
                        <a:pt x="1152" y="1483"/>
                      </a:cubicBezTo>
                      <a:cubicBezTo>
                        <a:pt x="1192" y="1390"/>
                        <a:pt x="1232" y="1298"/>
                        <a:pt x="1272" y="1192"/>
                      </a:cubicBezTo>
                      <a:lnTo>
                        <a:pt x="1589" y="305"/>
                      </a:lnTo>
                      <a:cubicBezTo>
                        <a:pt x="1602" y="265"/>
                        <a:pt x="1616" y="252"/>
                        <a:pt x="1629" y="239"/>
                      </a:cubicBezTo>
                      <a:cubicBezTo>
                        <a:pt x="1655" y="226"/>
                        <a:pt x="1682" y="226"/>
                        <a:pt x="1735" y="226"/>
                      </a:cubicBezTo>
                      <a:cubicBezTo>
                        <a:pt x="1774" y="226"/>
                        <a:pt x="1814" y="213"/>
                        <a:pt x="1841" y="213"/>
                      </a:cubicBezTo>
                      <a:cubicBezTo>
                        <a:pt x="1880" y="199"/>
                        <a:pt x="1907" y="173"/>
                        <a:pt x="1907" y="133"/>
                      </a:cubicBezTo>
                      <a:cubicBezTo>
                        <a:pt x="1907" y="107"/>
                        <a:pt x="1880" y="80"/>
                        <a:pt x="1854" y="67"/>
                      </a:cubicBezTo>
                      <a:cubicBezTo>
                        <a:pt x="1814" y="54"/>
                        <a:pt x="1774" y="54"/>
                        <a:pt x="1735" y="54"/>
                      </a:cubicBezTo>
                      <a:lnTo>
                        <a:pt x="1219" y="54"/>
                      </a:lnTo>
                      <a:cubicBezTo>
                        <a:pt x="1166" y="54"/>
                        <a:pt x="1139" y="54"/>
                        <a:pt x="1126" y="67"/>
                      </a:cubicBezTo>
                      <a:cubicBezTo>
                        <a:pt x="1113" y="80"/>
                        <a:pt x="1099" y="107"/>
                        <a:pt x="1099" y="133"/>
                      </a:cubicBezTo>
                      <a:cubicBezTo>
                        <a:pt x="1099" y="160"/>
                        <a:pt x="1113" y="186"/>
                        <a:pt x="1126" y="199"/>
                      </a:cubicBezTo>
                      <a:cubicBezTo>
                        <a:pt x="1152" y="213"/>
                        <a:pt x="1192" y="226"/>
                        <a:pt x="1245" y="226"/>
                      </a:cubicBezTo>
                      <a:cubicBezTo>
                        <a:pt x="1285" y="226"/>
                        <a:pt x="1324" y="226"/>
                        <a:pt x="1338" y="239"/>
                      </a:cubicBezTo>
                      <a:cubicBezTo>
                        <a:pt x="1351" y="252"/>
                        <a:pt x="1351" y="265"/>
                        <a:pt x="1351" y="279"/>
                      </a:cubicBezTo>
                      <a:cubicBezTo>
                        <a:pt x="1351" y="305"/>
                        <a:pt x="1351" y="345"/>
                        <a:pt x="1324" y="398"/>
                      </a:cubicBezTo>
                      <a:lnTo>
                        <a:pt x="1099" y="1113"/>
                      </a:lnTo>
                      <a:lnTo>
                        <a:pt x="676" y="305"/>
                      </a:lnTo>
                      <a:cubicBezTo>
                        <a:pt x="663" y="292"/>
                        <a:pt x="649" y="265"/>
                        <a:pt x="649" y="252"/>
                      </a:cubicBezTo>
                      <a:cubicBezTo>
                        <a:pt x="649" y="226"/>
                        <a:pt x="649" y="213"/>
                        <a:pt x="649" y="213"/>
                      </a:cubicBezTo>
                      <a:cubicBezTo>
                        <a:pt x="649" y="186"/>
                        <a:pt x="649" y="186"/>
                        <a:pt x="649" y="173"/>
                      </a:cubicBezTo>
                      <a:lnTo>
                        <a:pt x="676" y="173"/>
                      </a:lnTo>
                      <a:cubicBezTo>
                        <a:pt x="729" y="173"/>
                        <a:pt x="755" y="160"/>
                        <a:pt x="769" y="146"/>
                      </a:cubicBezTo>
                      <a:cubicBezTo>
                        <a:pt x="782" y="120"/>
                        <a:pt x="782" y="107"/>
                        <a:pt x="782" y="80"/>
                      </a:cubicBezTo>
                      <a:cubicBezTo>
                        <a:pt x="782" y="54"/>
                        <a:pt x="782" y="40"/>
                        <a:pt x="755" y="27"/>
                      </a:cubicBezTo>
                      <a:cubicBezTo>
                        <a:pt x="742" y="1"/>
                        <a:pt x="716" y="1"/>
                        <a:pt x="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" name="Google Shape;108;p5"/>
            <p:cNvSpPr/>
            <p:nvPr/>
          </p:nvSpPr>
          <p:spPr>
            <a:xfrm>
              <a:off x="1147048" y="4807395"/>
              <a:ext cx="77053" cy="66983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/>
          <p:nvPr/>
        </p:nvSpPr>
        <p:spPr>
          <a:xfrm>
            <a:off x="1839854" y="-160396"/>
            <a:ext cx="5464293" cy="5464293"/>
          </a:xfrm>
          <a:custGeom>
            <a:avLst/>
            <a:gdLst/>
            <a:ahLst/>
            <a:cxnLst/>
            <a:rect l="l" t="t" r="r" b="b"/>
            <a:pathLst>
              <a:path w="79637" h="79637" extrusionOk="0">
                <a:moveTo>
                  <a:pt x="39825" y="0"/>
                </a:moveTo>
                <a:cubicBezTo>
                  <a:pt x="17815" y="0"/>
                  <a:pt x="0" y="17815"/>
                  <a:pt x="0" y="39812"/>
                </a:cubicBezTo>
                <a:cubicBezTo>
                  <a:pt x="0" y="61822"/>
                  <a:pt x="17815" y="79636"/>
                  <a:pt x="39825" y="79636"/>
                </a:cubicBezTo>
                <a:cubicBezTo>
                  <a:pt x="61822" y="79636"/>
                  <a:pt x="79637" y="61822"/>
                  <a:pt x="79637" y="39812"/>
                </a:cubicBezTo>
                <a:cubicBezTo>
                  <a:pt x="79637" y="17815"/>
                  <a:pt x="61822" y="0"/>
                  <a:pt x="398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1313168" y="684333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8"/>
          <p:cNvGrpSpPr/>
          <p:nvPr/>
        </p:nvGrpSpPr>
        <p:grpSpPr>
          <a:xfrm>
            <a:off x="7455302" y="3984540"/>
            <a:ext cx="675314" cy="304797"/>
            <a:chOff x="4763863" y="259761"/>
            <a:chExt cx="766705" cy="346045"/>
          </a:xfrm>
        </p:grpSpPr>
        <p:sp>
          <p:nvSpPr>
            <p:cNvPr id="134" name="Google Shape;134;p8"/>
            <p:cNvSpPr/>
            <p:nvPr/>
          </p:nvSpPr>
          <p:spPr>
            <a:xfrm>
              <a:off x="4763863" y="392187"/>
              <a:ext cx="184436" cy="160946"/>
            </a:xfrm>
            <a:custGeom>
              <a:avLst/>
              <a:gdLst/>
              <a:ahLst/>
              <a:cxnLst/>
              <a:rect l="l" t="t" r="r" b="b"/>
              <a:pathLst>
                <a:path w="3337" h="2912" extrusionOk="0">
                  <a:moveTo>
                    <a:pt x="477" y="0"/>
                  </a:moveTo>
                  <a:cubicBezTo>
                    <a:pt x="279" y="0"/>
                    <a:pt x="147" y="13"/>
                    <a:pt x="94" y="40"/>
                  </a:cubicBezTo>
                  <a:cubicBezTo>
                    <a:pt x="27" y="66"/>
                    <a:pt x="1" y="106"/>
                    <a:pt x="1" y="172"/>
                  </a:cubicBezTo>
                  <a:cubicBezTo>
                    <a:pt x="1" y="238"/>
                    <a:pt x="27" y="291"/>
                    <a:pt x="80" y="304"/>
                  </a:cubicBezTo>
                  <a:cubicBezTo>
                    <a:pt x="147" y="331"/>
                    <a:pt x="239" y="344"/>
                    <a:pt x="358" y="344"/>
                  </a:cubicBezTo>
                  <a:cubicBezTo>
                    <a:pt x="451" y="357"/>
                    <a:pt x="517" y="371"/>
                    <a:pt x="570" y="397"/>
                  </a:cubicBezTo>
                  <a:cubicBezTo>
                    <a:pt x="610" y="424"/>
                    <a:pt x="676" y="477"/>
                    <a:pt x="742" y="569"/>
                  </a:cubicBezTo>
                  <a:lnTo>
                    <a:pt x="1364" y="1456"/>
                  </a:lnTo>
                  <a:lnTo>
                    <a:pt x="1272" y="1575"/>
                  </a:lnTo>
                  <a:lnTo>
                    <a:pt x="1179" y="1707"/>
                  </a:lnTo>
                  <a:lnTo>
                    <a:pt x="1033" y="1906"/>
                  </a:lnTo>
                  <a:cubicBezTo>
                    <a:pt x="967" y="1972"/>
                    <a:pt x="888" y="2091"/>
                    <a:pt x="782" y="2237"/>
                  </a:cubicBezTo>
                  <a:cubicBezTo>
                    <a:pt x="742" y="2276"/>
                    <a:pt x="702" y="2303"/>
                    <a:pt x="663" y="2329"/>
                  </a:cubicBezTo>
                  <a:cubicBezTo>
                    <a:pt x="623" y="2343"/>
                    <a:pt x="570" y="2356"/>
                    <a:pt x="517" y="2369"/>
                  </a:cubicBezTo>
                  <a:cubicBezTo>
                    <a:pt x="424" y="2382"/>
                    <a:pt x="345" y="2396"/>
                    <a:pt x="266" y="2422"/>
                  </a:cubicBezTo>
                  <a:cubicBezTo>
                    <a:pt x="186" y="2435"/>
                    <a:pt x="133" y="2488"/>
                    <a:pt x="133" y="2554"/>
                  </a:cubicBezTo>
                  <a:cubicBezTo>
                    <a:pt x="133" y="2594"/>
                    <a:pt x="147" y="2634"/>
                    <a:pt x="160" y="2647"/>
                  </a:cubicBezTo>
                  <a:cubicBezTo>
                    <a:pt x="186" y="2674"/>
                    <a:pt x="213" y="2687"/>
                    <a:pt x="226" y="2700"/>
                  </a:cubicBezTo>
                  <a:cubicBezTo>
                    <a:pt x="266" y="2713"/>
                    <a:pt x="292" y="2726"/>
                    <a:pt x="319" y="2726"/>
                  </a:cubicBezTo>
                  <a:lnTo>
                    <a:pt x="1099" y="2726"/>
                  </a:lnTo>
                  <a:cubicBezTo>
                    <a:pt x="1139" y="2726"/>
                    <a:pt x="1166" y="2726"/>
                    <a:pt x="1205" y="2740"/>
                  </a:cubicBezTo>
                  <a:lnTo>
                    <a:pt x="1338" y="2740"/>
                  </a:lnTo>
                  <a:cubicBezTo>
                    <a:pt x="1391" y="2740"/>
                    <a:pt x="1444" y="2726"/>
                    <a:pt x="1510" y="2713"/>
                  </a:cubicBezTo>
                  <a:cubicBezTo>
                    <a:pt x="1563" y="2687"/>
                    <a:pt x="1602" y="2647"/>
                    <a:pt x="1602" y="2568"/>
                  </a:cubicBezTo>
                  <a:cubicBezTo>
                    <a:pt x="1602" y="2541"/>
                    <a:pt x="1576" y="2515"/>
                    <a:pt x="1549" y="2475"/>
                  </a:cubicBezTo>
                  <a:cubicBezTo>
                    <a:pt x="1510" y="2435"/>
                    <a:pt x="1430" y="2409"/>
                    <a:pt x="1311" y="2409"/>
                  </a:cubicBezTo>
                  <a:cubicBezTo>
                    <a:pt x="1258" y="2409"/>
                    <a:pt x="1219" y="2409"/>
                    <a:pt x="1205" y="2396"/>
                  </a:cubicBezTo>
                  <a:cubicBezTo>
                    <a:pt x="1205" y="2382"/>
                    <a:pt x="1192" y="2369"/>
                    <a:pt x="1192" y="2356"/>
                  </a:cubicBezTo>
                  <a:cubicBezTo>
                    <a:pt x="1192" y="2329"/>
                    <a:pt x="1205" y="2303"/>
                    <a:pt x="1245" y="2263"/>
                  </a:cubicBezTo>
                  <a:cubicBezTo>
                    <a:pt x="1272" y="2210"/>
                    <a:pt x="1298" y="2184"/>
                    <a:pt x="1324" y="2157"/>
                  </a:cubicBezTo>
                  <a:cubicBezTo>
                    <a:pt x="1364" y="2091"/>
                    <a:pt x="1404" y="2038"/>
                    <a:pt x="1444" y="1985"/>
                  </a:cubicBezTo>
                  <a:cubicBezTo>
                    <a:pt x="1483" y="1932"/>
                    <a:pt x="1536" y="1866"/>
                    <a:pt x="1602" y="1774"/>
                  </a:cubicBezTo>
                  <a:cubicBezTo>
                    <a:pt x="1655" y="1840"/>
                    <a:pt x="1708" y="1919"/>
                    <a:pt x="1761" y="1999"/>
                  </a:cubicBezTo>
                  <a:cubicBezTo>
                    <a:pt x="1827" y="2065"/>
                    <a:pt x="1867" y="2131"/>
                    <a:pt x="1920" y="2197"/>
                  </a:cubicBezTo>
                  <a:cubicBezTo>
                    <a:pt x="1960" y="2263"/>
                    <a:pt x="1999" y="2329"/>
                    <a:pt x="2026" y="2382"/>
                  </a:cubicBezTo>
                  <a:cubicBezTo>
                    <a:pt x="2066" y="2435"/>
                    <a:pt x="2079" y="2462"/>
                    <a:pt x="2079" y="2475"/>
                  </a:cubicBezTo>
                  <a:cubicBezTo>
                    <a:pt x="2079" y="2515"/>
                    <a:pt x="2066" y="2541"/>
                    <a:pt x="2052" y="2554"/>
                  </a:cubicBezTo>
                  <a:lnTo>
                    <a:pt x="1973" y="2568"/>
                  </a:lnTo>
                  <a:cubicBezTo>
                    <a:pt x="1933" y="2581"/>
                    <a:pt x="1907" y="2594"/>
                    <a:pt x="1894" y="2634"/>
                  </a:cubicBezTo>
                  <a:cubicBezTo>
                    <a:pt x="1880" y="2674"/>
                    <a:pt x="1880" y="2700"/>
                    <a:pt x="1880" y="2726"/>
                  </a:cubicBezTo>
                  <a:cubicBezTo>
                    <a:pt x="1880" y="2753"/>
                    <a:pt x="1894" y="2793"/>
                    <a:pt x="1933" y="2832"/>
                  </a:cubicBezTo>
                  <a:cubicBezTo>
                    <a:pt x="1986" y="2885"/>
                    <a:pt x="2052" y="2912"/>
                    <a:pt x="2158" y="2912"/>
                  </a:cubicBezTo>
                  <a:cubicBezTo>
                    <a:pt x="2238" y="2912"/>
                    <a:pt x="2304" y="2899"/>
                    <a:pt x="2357" y="2899"/>
                  </a:cubicBezTo>
                  <a:lnTo>
                    <a:pt x="2807" y="2899"/>
                  </a:lnTo>
                  <a:cubicBezTo>
                    <a:pt x="2873" y="2899"/>
                    <a:pt x="2966" y="2912"/>
                    <a:pt x="3072" y="2912"/>
                  </a:cubicBezTo>
                  <a:cubicBezTo>
                    <a:pt x="3124" y="2912"/>
                    <a:pt x="3191" y="2899"/>
                    <a:pt x="3244" y="2885"/>
                  </a:cubicBezTo>
                  <a:cubicBezTo>
                    <a:pt x="3297" y="2872"/>
                    <a:pt x="3336" y="2819"/>
                    <a:pt x="3336" y="2740"/>
                  </a:cubicBezTo>
                  <a:cubicBezTo>
                    <a:pt x="3336" y="2687"/>
                    <a:pt x="3310" y="2660"/>
                    <a:pt x="3257" y="2634"/>
                  </a:cubicBezTo>
                  <a:cubicBezTo>
                    <a:pt x="3217" y="2607"/>
                    <a:pt x="3151" y="2594"/>
                    <a:pt x="3085" y="2594"/>
                  </a:cubicBezTo>
                  <a:cubicBezTo>
                    <a:pt x="3019" y="2581"/>
                    <a:pt x="2952" y="2581"/>
                    <a:pt x="2899" y="2581"/>
                  </a:cubicBezTo>
                  <a:cubicBezTo>
                    <a:pt x="2847" y="2568"/>
                    <a:pt x="2794" y="2554"/>
                    <a:pt x="2727" y="2541"/>
                  </a:cubicBezTo>
                  <a:cubicBezTo>
                    <a:pt x="2701" y="2528"/>
                    <a:pt x="2674" y="2515"/>
                    <a:pt x="2635" y="2475"/>
                  </a:cubicBezTo>
                  <a:cubicBezTo>
                    <a:pt x="2595" y="2449"/>
                    <a:pt x="2555" y="2396"/>
                    <a:pt x="2489" y="2316"/>
                  </a:cubicBezTo>
                  <a:cubicBezTo>
                    <a:pt x="2423" y="2237"/>
                    <a:pt x="2330" y="2131"/>
                    <a:pt x="2238" y="1999"/>
                  </a:cubicBezTo>
                  <a:cubicBezTo>
                    <a:pt x="2132" y="1853"/>
                    <a:pt x="1999" y="1668"/>
                    <a:pt x="1841" y="1443"/>
                  </a:cubicBezTo>
                  <a:cubicBezTo>
                    <a:pt x="1920" y="1324"/>
                    <a:pt x="1999" y="1218"/>
                    <a:pt x="2066" y="1112"/>
                  </a:cubicBezTo>
                  <a:cubicBezTo>
                    <a:pt x="2145" y="993"/>
                    <a:pt x="2224" y="887"/>
                    <a:pt x="2330" y="768"/>
                  </a:cubicBezTo>
                  <a:cubicBezTo>
                    <a:pt x="2397" y="675"/>
                    <a:pt x="2476" y="622"/>
                    <a:pt x="2542" y="609"/>
                  </a:cubicBezTo>
                  <a:cubicBezTo>
                    <a:pt x="2582" y="582"/>
                    <a:pt x="2661" y="569"/>
                    <a:pt x="2754" y="569"/>
                  </a:cubicBezTo>
                  <a:cubicBezTo>
                    <a:pt x="2860" y="556"/>
                    <a:pt x="2992" y="556"/>
                    <a:pt x="3177" y="556"/>
                  </a:cubicBezTo>
                  <a:cubicBezTo>
                    <a:pt x="3217" y="556"/>
                    <a:pt x="3244" y="543"/>
                    <a:pt x="3270" y="516"/>
                  </a:cubicBezTo>
                  <a:cubicBezTo>
                    <a:pt x="3297" y="477"/>
                    <a:pt x="3310" y="437"/>
                    <a:pt x="3310" y="424"/>
                  </a:cubicBezTo>
                  <a:cubicBezTo>
                    <a:pt x="3310" y="291"/>
                    <a:pt x="3257" y="225"/>
                    <a:pt x="3164" y="225"/>
                  </a:cubicBezTo>
                  <a:lnTo>
                    <a:pt x="2026" y="225"/>
                  </a:lnTo>
                  <a:cubicBezTo>
                    <a:pt x="1947" y="225"/>
                    <a:pt x="1880" y="238"/>
                    <a:pt x="1827" y="265"/>
                  </a:cubicBezTo>
                  <a:cubicBezTo>
                    <a:pt x="1788" y="291"/>
                    <a:pt x="1761" y="331"/>
                    <a:pt x="1761" y="410"/>
                  </a:cubicBezTo>
                  <a:cubicBezTo>
                    <a:pt x="1761" y="450"/>
                    <a:pt x="1774" y="490"/>
                    <a:pt x="1801" y="516"/>
                  </a:cubicBezTo>
                  <a:cubicBezTo>
                    <a:pt x="1841" y="529"/>
                    <a:pt x="1867" y="543"/>
                    <a:pt x="1880" y="556"/>
                  </a:cubicBezTo>
                  <a:cubicBezTo>
                    <a:pt x="1907" y="569"/>
                    <a:pt x="1920" y="582"/>
                    <a:pt x="1920" y="596"/>
                  </a:cubicBezTo>
                  <a:cubicBezTo>
                    <a:pt x="1920" y="609"/>
                    <a:pt x="1907" y="649"/>
                    <a:pt x="1867" y="702"/>
                  </a:cubicBezTo>
                  <a:cubicBezTo>
                    <a:pt x="1841" y="754"/>
                    <a:pt x="1801" y="821"/>
                    <a:pt x="1748" y="900"/>
                  </a:cubicBezTo>
                  <a:lnTo>
                    <a:pt x="1602" y="1125"/>
                  </a:lnTo>
                  <a:cubicBezTo>
                    <a:pt x="1536" y="1032"/>
                    <a:pt x="1470" y="953"/>
                    <a:pt x="1417" y="874"/>
                  </a:cubicBezTo>
                  <a:cubicBezTo>
                    <a:pt x="1364" y="794"/>
                    <a:pt x="1311" y="715"/>
                    <a:pt x="1272" y="662"/>
                  </a:cubicBezTo>
                  <a:cubicBezTo>
                    <a:pt x="1232" y="596"/>
                    <a:pt x="1192" y="543"/>
                    <a:pt x="1166" y="503"/>
                  </a:cubicBezTo>
                  <a:cubicBezTo>
                    <a:pt x="1152" y="463"/>
                    <a:pt x="1139" y="437"/>
                    <a:pt x="1139" y="424"/>
                  </a:cubicBezTo>
                  <a:cubicBezTo>
                    <a:pt x="1139" y="384"/>
                    <a:pt x="1152" y="371"/>
                    <a:pt x="1179" y="371"/>
                  </a:cubicBezTo>
                  <a:cubicBezTo>
                    <a:pt x="1219" y="371"/>
                    <a:pt x="1272" y="357"/>
                    <a:pt x="1324" y="357"/>
                  </a:cubicBezTo>
                  <a:cubicBezTo>
                    <a:pt x="1391" y="357"/>
                    <a:pt x="1444" y="344"/>
                    <a:pt x="1470" y="304"/>
                  </a:cubicBezTo>
                  <a:cubicBezTo>
                    <a:pt x="1510" y="265"/>
                    <a:pt x="1523" y="238"/>
                    <a:pt x="1523" y="199"/>
                  </a:cubicBezTo>
                  <a:cubicBezTo>
                    <a:pt x="1523" y="172"/>
                    <a:pt x="1523" y="146"/>
                    <a:pt x="1523" y="132"/>
                  </a:cubicBezTo>
                  <a:cubicBezTo>
                    <a:pt x="1523" y="106"/>
                    <a:pt x="1510" y="79"/>
                    <a:pt x="1483" y="66"/>
                  </a:cubicBezTo>
                  <a:cubicBezTo>
                    <a:pt x="1457" y="40"/>
                    <a:pt x="1430" y="27"/>
                    <a:pt x="1377" y="13"/>
                  </a:cubicBezTo>
                  <a:cubicBezTo>
                    <a:pt x="1338" y="0"/>
                    <a:pt x="1272" y="0"/>
                    <a:pt x="1179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962835" y="259761"/>
              <a:ext cx="166860" cy="289725"/>
            </a:xfrm>
            <a:custGeom>
              <a:avLst/>
              <a:gdLst/>
              <a:ahLst/>
              <a:cxnLst/>
              <a:rect l="l" t="t" r="r" b="b"/>
              <a:pathLst>
                <a:path w="3019" h="5242" extrusionOk="0">
                  <a:moveTo>
                    <a:pt x="2873" y="0"/>
                  </a:moveTo>
                  <a:cubicBezTo>
                    <a:pt x="2767" y="0"/>
                    <a:pt x="2688" y="27"/>
                    <a:pt x="2635" y="80"/>
                  </a:cubicBezTo>
                  <a:cubicBezTo>
                    <a:pt x="2595" y="133"/>
                    <a:pt x="2529" y="225"/>
                    <a:pt x="2476" y="358"/>
                  </a:cubicBezTo>
                  <a:cubicBezTo>
                    <a:pt x="2383" y="530"/>
                    <a:pt x="2317" y="675"/>
                    <a:pt x="2264" y="781"/>
                  </a:cubicBezTo>
                  <a:lnTo>
                    <a:pt x="2119" y="1073"/>
                  </a:lnTo>
                  <a:cubicBezTo>
                    <a:pt x="2079" y="1152"/>
                    <a:pt x="2052" y="1231"/>
                    <a:pt x="2013" y="1298"/>
                  </a:cubicBezTo>
                  <a:cubicBezTo>
                    <a:pt x="1973" y="1377"/>
                    <a:pt x="1933" y="1456"/>
                    <a:pt x="1880" y="1562"/>
                  </a:cubicBezTo>
                  <a:cubicBezTo>
                    <a:pt x="1827" y="1668"/>
                    <a:pt x="1761" y="1787"/>
                    <a:pt x="1682" y="1946"/>
                  </a:cubicBezTo>
                  <a:cubicBezTo>
                    <a:pt x="1589" y="2092"/>
                    <a:pt x="1483" y="2277"/>
                    <a:pt x="1364" y="2515"/>
                  </a:cubicBezTo>
                  <a:cubicBezTo>
                    <a:pt x="1258" y="2700"/>
                    <a:pt x="1179" y="2846"/>
                    <a:pt x="1126" y="2952"/>
                  </a:cubicBezTo>
                  <a:cubicBezTo>
                    <a:pt x="1060" y="3058"/>
                    <a:pt x="1007" y="3150"/>
                    <a:pt x="967" y="3217"/>
                  </a:cubicBezTo>
                  <a:cubicBezTo>
                    <a:pt x="941" y="3283"/>
                    <a:pt x="901" y="3323"/>
                    <a:pt x="874" y="3362"/>
                  </a:cubicBezTo>
                  <a:cubicBezTo>
                    <a:pt x="861" y="3402"/>
                    <a:pt x="835" y="3442"/>
                    <a:pt x="808" y="3481"/>
                  </a:cubicBezTo>
                  <a:cubicBezTo>
                    <a:pt x="782" y="3521"/>
                    <a:pt x="755" y="3574"/>
                    <a:pt x="716" y="3640"/>
                  </a:cubicBezTo>
                  <a:cubicBezTo>
                    <a:pt x="689" y="3693"/>
                    <a:pt x="636" y="3786"/>
                    <a:pt x="583" y="3892"/>
                  </a:cubicBezTo>
                  <a:cubicBezTo>
                    <a:pt x="530" y="4011"/>
                    <a:pt x="451" y="4156"/>
                    <a:pt x="358" y="4328"/>
                  </a:cubicBezTo>
                  <a:cubicBezTo>
                    <a:pt x="266" y="4514"/>
                    <a:pt x="160" y="4739"/>
                    <a:pt x="14" y="5017"/>
                  </a:cubicBezTo>
                  <a:cubicBezTo>
                    <a:pt x="1" y="5030"/>
                    <a:pt x="1" y="5043"/>
                    <a:pt x="1" y="5070"/>
                  </a:cubicBezTo>
                  <a:cubicBezTo>
                    <a:pt x="1" y="5122"/>
                    <a:pt x="27" y="5162"/>
                    <a:pt x="54" y="5189"/>
                  </a:cubicBezTo>
                  <a:cubicBezTo>
                    <a:pt x="94" y="5228"/>
                    <a:pt x="133" y="5242"/>
                    <a:pt x="173" y="5242"/>
                  </a:cubicBezTo>
                  <a:cubicBezTo>
                    <a:pt x="239" y="5242"/>
                    <a:pt x="279" y="5228"/>
                    <a:pt x="332" y="5202"/>
                  </a:cubicBezTo>
                  <a:cubicBezTo>
                    <a:pt x="385" y="5175"/>
                    <a:pt x="411" y="5149"/>
                    <a:pt x="438" y="5096"/>
                  </a:cubicBezTo>
                  <a:lnTo>
                    <a:pt x="2939" y="384"/>
                  </a:lnTo>
                  <a:cubicBezTo>
                    <a:pt x="2952" y="358"/>
                    <a:pt x="2966" y="318"/>
                    <a:pt x="2992" y="265"/>
                  </a:cubicBezTo>
                  <a:cubicBezTo>
                    <a:pt x="3005" y="225"/>
                    <a:pt x="3019" y="186"/>
                    <a:pt x="3019" y="146"/>
                  </a:cubicBezTo>
                  <a:cubicBezTo>
                    <a:pt x="3019" y="120"/>
                    <a:pt x="3019" y="93"/>
                    <a:pt x="2992" y="53"/>
                  </a:cubicBezTo>
                  <a:cubicBezTo>
                    <a:pt x="2979" y="14"/>
                    <a:pt x="2939" y="0"/>
                    <a:pt x="2873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5141357" y="259761"/>
              <a:ext cx="177085" cy="287515"/>
            </a:xfrm>
            <a:custGeom>
              <a:avLst/>
              <a:gdLst/>
              <a:ahLst/>
              <a:cxnLst/>
              <a:rect l="l" t="t" r="r" b="b"/>
              <a:pathLst>
                <a:path w="3204" h="5202" extrusionOk="0">
                  <a:moveTo>
                    <a:pt x="1668" y="0"/>
                  </a:moveTo>
                  <a:cubicBezTo>
                    <a:pt x="1417" y="0"/>
                    <a:pt x="1192" y="53"/>
                    <a:pt x="993" y="159"/>
                  </a:cubicBezTo>
                  <a:cubicBezTo>
                    <a:pt x="808" y="252"/>
                    <a:pt x="636" y="371"/>
                    <a:pt x="503" y="517"/>
                  </a:cubicBezTo>
                  <a:cubicBezTo>
                    <a:pt x="371" y="662"/>
                    <a:pt x="278" y="808"/>
                    <a:pt x="199" y="953"/>
                  </a:cubicBezTo>
                  <a:cubicBezTo>
                    <a:pt x="133" y="1099"/>
                    <a:pt x="106" y="1231"/>
                    <a:pt x="106" y="1324"/>
                  </a:cubicBezTo>
                  <a:cubicBezTo>
                    <a:pt x="106" y="1337"/>
                    <a:pt x="106" y="1377"/>
                    <a:pt x="106" y="1417"/>
                  </a:cubicBezTo>
                  <a:cubicBezTo>
                    <a:pt x="119" y="1456"/>
                    <a:pt x="133" y="1496"/>
                    <a:pt x="146" y="1549"/>
                  </a:cubicBezTo>
                  <a:cubicBezTo>
                    <a:pt x="159" y="1589"/>
                    <a:pt x="199" y="1615"/>
                    <a:pt x="225" y="1655"/>
                  </a:cubicBezTo>
                  <a:cubicBezTo>
                    <a:pt x="265" y="1681"/>
                    <a:pt x="318" y="1708"/>
                    <a:pt x="384" y="1708"/>
                  </a:cubicBezTo>
                  <a:cubicBezTo>
                    <a:pt x="503" y="1708"/>
                    <a:pt x="583" y="1681"/>
                    <a:pt x="649" y="1628"/>
                  </a:cubicBezTo>
                  <a:cubicBezTo>
                    <a:pt x="702" y="1575"/>
                    <a:pt x="742" y="1496"/>
                    <a:pt x="742" y="1417"/>
                  </a:cubicBezTo>
                  <a:cubicBezTo>
                    <a:pt x="742" y="1377"/>
                    <a:pt x="728" y="1350"/>
                    <a:pt x="715" y="1324"/>
                  </a:cubicBezTo>
                  <a:cubicBezTo>
                    <a:pt x="702" y="1298"/>
                    <a:pt x="689" y="1271"/>
                    <a:pt x="662" y="1245"/>
                  </a:cubicBezTo>
                  <a:lnTo>
                    <a:pt x="609" y="1178"/>
                  </a:lnTo>
                  <a:cubicBezTo>
                    <a:pt x="596" y="1165"/>
                    <a:pt x="596" y="1139"/>
                    <a:pt x="596" y="1099"/>
                  </a:cubicBezTo>
                  <a:cubicBezTo>
                    <a:pt x="596" y="1073"/>
                    <a:pt x="622" y="1020"/>
                    <a:pt x="662" y="940"/>
                  </a:cubicBezTo>
                  <a:cubicBezTo>
                    <a:pt x="715" y="861"/>
                    <a:pt x="781" y="768"/>
                    <a:pt x="861" y="689"/>
                  </a:cubicBezTo>
                  <a:cubicBezTo>
                    <a:pt x="953" y="609"/>
                    <a:pt x="1059" y="530"/>
                    <a:pt x="1178" y="477"/>
                  </a:cubicBezTo>
                  <a:cubicBezTo>
                    <a:pt x="1297" y="411"/>
                    <a:pt x="1443" y="371"/>
                    <a:pt x="1602" y="371"/>
                  </a:cubicBezTo>
                  <a:cubicBezTo>
                    <a:pt x="1761" y="371"/>
                    <a:pt x="1893" y="411"/>
                    <a:pt x="2012" y="464"/>
                  </a:cubicBezTo>
                  <a:cubicBezTo>
                    <a:pt x="2118" y="517"/>
                    <a:pt x="2211" y="583"/>
                    <a:pt x="2277" y="675"/>
                  </a:cubicBezTo>
                  <a:cubicBezTo>
                    <a:pt x="2343" y="755"/>
                    <a:pt x="2396" y="848"/>
                    <a:pt x="2422" y="953"/>
                  </a:cubicBezTo>
                  <a:cubicBezTo>
                    <a:pt x="2462" y="1059"/>
                    <a:pt x="2475" y="1152"/>
                    <a:pt x="2475" y="1258"/>
                  </a:cubicBezTo>
                  <a:cubicBezTo>
                    <a:pt x="2475" y="1456"/>
                    <a:pt x="2436" y="1668"/>
                    <a:pt x="2356" y="1906"/>
                  </a:cubicBezTo>
                  <a:cubicBezTo>
                    <a:pt x="2290" y="2131"/>
                    <a:pt x="2184" y="2356"/>
                    <a:pt x="2052" y="2595"/>
                  </a:cubicBezTo>
                  <a:cubicBezTo>
                    <a:pt x="1933" y="2820"/>
                    <a:pt x="1787" y="3058"/>
                    <a:pt x="1628" y="3283"/>
                  </a:cubicBezTo>
                  <a:cubicBezTo>
                    <a:pt x="1469" y="3508"/>
                    <a:pt x="1297" y="3720"/>
                    <a:pt x="1112" y="3931"/>
                  </a:cubicBezTo>
                  <a:cubicBezTo>
                    <a:pt x="940" y="4117"/>
                    <a:pt x="768" y="4302"/>
                    <a:pt x="596" y="4474"/>
                  </a:cubicBezTo>
                  <a:cubicBezTo>
                    <a:pt x="424" y="4633"/>
                    <a:pt x="265" y="4778"/>
                    <a:pt x="119" y="4884"/>
                  </a:cubicBezTo>
                  <a:cubicBezTo>
                    <a:pt x="93" y="4911"/>
                    <a:pt x="67" y="4937"/>
                    <a:pt x="27" y="4964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70"/>
                    <a:pt x="14" y="5109"/>
                    <a:pt x="27" y="5136"/>
                  </a:cubicBezTo>
                  <a:cubicBezTo>
                    <a:pt x="67" y="5175"/>
                    <a:pt x="106" y="5202"/>
                    <a:pt x="172" y="5202"/>
                  </a:cubicBezTo>
                  <a:cubicBezTo>
                    <a:pt x="225" y="5202"/>
                    <a:pt x="292" y="5189"/>
                    <a:pt x="331" y="5162"/>
                  </a:cubicBezTo>
                  <a:cubicBezTo>
                    <a:pt x="384" y="5149"/>
                    <a:pt x="411" y="5136"/>
                    <a:pt x="437" y="5109"/>
                  </a:cubicBezTo>
                  <a:lnTo>
                    <a:pt x="1112" y="5109"/>
                  </a:lnTo>
                  <a:cubicBezTo>
                    <a:pt x="1244" y="5109"/>
                    <a:pt x="1377" y="5109"/>
                    <a:pt x="1509" y="5122"/>
                  </a:cubicBezTo>
                  <a:lnTo>
                    <a:pt x="1880" y="5122"/>
                  </a:lnTo>
                  <a:cubicBezTo>
                    <a:pt x="2012" y="5122"/>
                    <a:pt x="2131" y="5122"/>
                    <a:pt x="2264" y="5136"/>
                  </a:cubicBezTo>
                  <a:lnTo>
                    <a:pt x="2674" y="5136"/>
                  </a:lnTo>
                  <a:cubicBezTo>
                    <a:pt x="2687" y="5136"/>
                    <a:pt x="2714" y="5122"/>
                    <a:pt x="2753" y="5096"/>
                  </a:cubicBezTo>
                  <a:cubicBezTo>
                    <a:pt x="2793" y="5083"/>
                    <a:pt x="2833" y="5043"/>
                    <a:pt x="2859" y="4990"/>
                  </a:cubicBezTo>
                  <a:cubicBezTo>
                    <a:pt x="2965" y="4792"/>
                    <a:pt x="3058" y="4646"/>
                    <a:pt x="3111" y="4553"/>
                  </a:cubicBezTo>
                  <a:cubicBezTo>
                    <a:pt x="3177" y="4461"/>
                    <a:pt x="3203" y="4395"/>
                    <a:pt x="3203" y="4355"/>
                  </a:cubicBezTo>
                  <a:cubicBezTo>
                    <a:pt x="3203" y="4302"/>
                    <a:pt x="3190" y="4275"/>
                    <a:pt x="3137" y="4249"/>
                  </a:cubicBezTo>
                  <a:cubicBezTo>
                    <a:pt x="3111" y="4236"/>
                    <a:pt x="3071" y="4222"/>
                    <a:pt x="3018" y="4222"/>
                  </a:cubicBezTo>
                  <a:cubicBezTo>
                    <a:pt x="2965" y="4222"/>
                    <a:pt x="2925" y="4236"/>
                    <a:pt x="2886" y="4275"/>
                  </a:cubicBezTo>
                  <a:cubicBezTo>
                    <a:pt x="2859" y="4302"/>
                    <a:pt x="2833" y="4328"/>
                    <a:pt x="2819" y="4368"/>
                  </a:cubicBezTo>
                  <a:lnTo>
                    <a:pt x="2647" y="4620"/>
                  </a:lnTo>
                  <a:cubicBezTo>
                    <a:pt x="2621" y="4672"/>
                    <a:pt x="2594" y="4699"/>
                    <a:pt x="2568" y="4712"/>
                  </a:cubicBezTo>
                  <a:cubicBezTo>
                    <a:pt x="2542" y="4725"/>
                    <a:pt x="2515" y="4739"/>
                    <a:pt x="2489" y="4739"/>
                  </a:cubicBezTo>
                  <a:lnTo>
                    <a:pt x="1800" y="4739"/>
                  </a:lnTo>
                  <a:cubicBezTo>
                    <a:pt x="1628" y="4725"/>
                    <a:pt x="1456" y="4725"/>
                    <a:pt x="1271" y="4725"/>
                  </a:cubicBezTo>
                  <a:cubicBezTo>
                    <a:pt x="1099" y="4725"/>
                    <a:pt x="940" y="4712"/>
                    <a:pt x="821" y="4712"/>
                  </a:cubicBezTo>
                  <a:cubicBezTo>
                    <a:pt x="940" y="4593"/>
                    <a:pt x="1072" y="4461"/>
                    <a:pt x="1218" y="4302"/>
                  </a:cubicBezTo>
                  <a:cubicBezTo>
                    <a:pt x="1377" y="4143"/>
                    <a:pt x="1536" y="3971"/>
                    <a:pt x="1681" y="3786"/>
                  </a:cubicBezTo>
                  <a:cubicBezTo>
                    <a:pt x="1840" y="3600"/>
                    <a:pt x="1999" y="3402"/>
                    <a:pt x="2144" y="3203"/>
                  </a:cubicBezTo>
                  <a:cubicBezTo>
                    <a:pt x="2290" y="2992"/>
                    <a:pt x="2436" y="2780"/>
                    <a:pt x="2542" y="2555"/>
                  </a:cubicBezTo>
                  <a:cubicBezTo>
                    <a:pt x="2661" y="2343"/>
                    <a:pt x="2753" y="2131"/>
                    <a:pt x="2833" y="1906"/>
                  </a:cubicBezTo>
                  <a:cubicBezTo>
                    <a:pt x="2899" y="1681"/>
                    <a:pt x="2939" y="1470"/>
                    <a:pt x="2939" y="1271"/>
                  </a:cubicBezTo>
                  <a:cubicBezTo>
                    <a:pt x="2939" y="1086"/>
                    <a:pt x="2912" y="927"/>
                    <a:pt x="2872" y="781"/>
                  </a:cubicBezTo>
                  <a:cubicBezTo>
                    <a:pt x="2833" y="623"/>
                    <a:pt x="2753" y="490"/>
                    <a:pt x="2647" y="371"/>
                  </a:cubicBezTo>
                  <a:cubicBezTo>
                    <a:pt x="2542" y="265"/>
                    <a:pt x="2409" y="173"/>
                    <a:pt x="2250" y="106"/>
                  </a:cubicBezTo>
                  <a:cubicBezTo>
                    <a:pt x="2092" y="40"/>
                    <a:pt x="1893" y="0"/>
                    <a:pt x="1668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20598" y="397272"/>
              <a:ext cx="209971" cy="208534"/>
            </a:xfrm>
            <a:custGeom>
              <a:avLst/>
              <a:gdLst/>
              <a:ahLst/>
              <a:cxnLst/>
              <a:rect l="l" t="t" r="r" b="b"/>
              <a:pathLst>
                <a:path w="3799" h="3773" extrusionOk="0">
                  <a:moveTo>
                    <a:pt x="384" y="1"/>
                  </a:moveTo>
                  <a:cubicBezTo>
                    <a:pt x="278" y="1"/>
                    <a:pt x="199" y="14"/>
                    <a:pt x="119" y="54"/>
                  </a:cubicBezTo>
                  <a:cubicBezTo>
                    <a:pt x="40" y="80"/>
                    <a:pt x="0" y="133"/>
                    <a:pt x="0" y="199"/>
                  </a:cubicBezTo>
                  <a:cubicBezTo>
                    <a:pt x="0" y="279"/>
                    <a:pt x="53" y="318"/>
                    <a:pt x="132" y="332"/>
                  </a:cubicBezTo>
                  <a:cubicBezTo>
                    <a:pt x="212" y="345"/>
                    <a:pt x="331" y="358"/>
                    <a:pt x="490" y="358"/>
                  </a:cubicBezTo>
                  <a:lnTo>
                    <a:pt x="609" y="358"/>
                  </a:lnTo>
                  <a:cubicBezTo>
                    <a:pt x="649" y="371"/>
                    <a:pt x="675" y="371"/>
                    <a:pt x="701" y="385"/>
                  </a:cubicBezTo>
                  <a:cubicBezTo>
                    <a:pt x="728" y="398"/>
                    <a:pt x="741" y="411"/>
                    <a:pt x="754" y="437"/>
                  </a:cubicBezTo>
                  <a:cubicBezTo>
                    <a:pt x="781" y="464"/>
                    <a:pt x="794" y="490"/>
                    <a:pt x="821" y="530"/>
                  </a:cubicBezTo>
                  <a:lnTo>
                    <a:pt x="2025" y="2714"/>
                  </a:lnTo>
                  <a:cubicBezTo>
                    <a:pt x="1972" y="2833"/>
                    <a:pt x="1919" y="2939"/>
                    <a:pt x="1866" y="3032"/>
                  </a:cubicBezTo>
                  <a:cubicBezTo>
                    <a:pt x="1813" y="3124"/>
                    <a:pt x="1760" y="3190"/>
                    <a:pt x="1694" y="3257"/>
                  </a:cubicBezTo>
                  <a:cubicBezTo>
                    <a:pt x="1641" y="3296"/>
                    <a:pt x="1575" y="3349"/>
                    <a:pt x="1509" y="3376"/>
                  </a:cubicBezTo>
                  <a:cubicBezTo>
                    <a:pt x="1429" y="3415"/>
                    <a:pt x="1363" y="3429"/>
                    <a:pt x="1297" y="3429"/>
                  </a:cubicBezTo>
                  <a:cubicBezTo>
                    <a:pt x="1178" y="3429"/>
                    <a:pt x="1072" y="3402"/>
                    <a:pt x="993" y="3349"/>
                  </a:cubicBezTo>
                  <a:cubicBezTo>
                    <a:pt x="926" y="3296"/>
                    <a:pt x="887" y="3230"/>
                    <a:pt x="887" y="3164"/>
                  </a:cubicBezTo>
                  <a:cubicBezTo>
                    <a:pt x="887" y="3137"/>
                    <a:pt x="900" y="3098"/>
                    <a:pt x="913" y="3071"/>
                  </a:cubicBezTo>
                  <a:cubicBezTo>
                    <a:pt x="940" y="3045"/>
                    <a:pt x="966" y="3018"/>
                    <a:pt x="993" y="3018"/>
                  </a:cubicBezTo>
                  <a:cubicBezTo>
                    <a:pt x="1019" y="3018"/>
                    <a:pt x="1046" y="3018"/>
                    <a:pt x="1072" y="3005"/>
                  </a:cubicBezTo>
                  <a:cubicBezTo>
                    <a:pt x="1099" y="3005"/>
                    <a:pt x="1125" y="2992"/>
                    <a:pt x="1151" y="2979"/>
                  </a:cubicBezTo>
                  <a:cubicBezTo>
                    <a:pt x="1178" y="2965"/>
                    <a:pt x="1204" y="2939"/>
                    <a:pt x="1218" y="2912"/>
                  </a:cubicBezTo>
                  <a:cubicBezTo>
                    <a:pt x="1231" y="2899"/>
                    <a:pt x="1244" y="2859"/>
                    <a:pt x="1244" y="2820"/>
                  </a:cubicBezTo>
                  <a:cubicBezTo>
                    <a:pt x="1244" y="2754"/>
                    <a:pt x="1218" y="2701"/>
                    <a:pt x="1165" y="2674"/>
                  </a:cubicBezTo>
                  <a:cubicBezTo>
                    <a:pt x="1125" y="2648"/>
                    <a:pt x="1072" y="2634"/>
                    <a:pt x="1019" y="2634"/>
                  </a:cubicBezTo>
                  <a:cubicBezTo>
                    <a:pt x="966" y="2634"/>
                    <a:pt x="913" y="2634"/>
                    <a:pt x="847" y="2661"/>
                  </a:cubicBezTo>
                  <a:cubicBezTo>
                    <a:pt x="794" y="2687"/>
                    <a:pt x="754" y="2714"/>
                    <a:pt x="701" y="2754"/>
                  </a:cubicBezTo>
                  <a:cubicBezTo>
                    <a:pt x="662" y="2807"/>
                    <a:pt x="622" y="2859"/>
                    <a:pt x="596" y="2926"/>
                  </a:cubicBezTo>
                  <a:cubicBezTo>
                    <a:pt x="569" y="2992"/>
                    <a:pt x="556" y="3071"/>
                    <a:pt x="556" y="3164"/>
                  </a:cubicBezTo>
                  <a:cubicBezTo>
                    <a:pt x="556" y="3257"/>
                    <a:pt x="582" y="3349"/>
                    <a:pt x="622" y="3415"/>
                  </a:cubicBezTo>
                  <a:cubicBezTo>
                    <a:pt x="649" y="3495"/>
                    <a:pt x="701" y="3561"/>
                    <a:pt x="768" y="3614"/>
                  </a:cubicBezTo>
                  <a:cubicBezTo>
                    <a:pt x="821" y="3667"/>
                    <a:pt x="900" y="3707"/>
                    <a:pt x="979" y="3733"/>
                  </a:cubicBezTo>
                  <a:cubicBezTo>
                    <a:pt x="1059" y="3759"/>
                    <a:pt x="1138" y="3773"/>
                    <a:pt x="1231" y="3773"/>
                  </a:cubicBezTo>
                  <a:cubicBezTo>
                    <a:pt x="1390" y="3773"/>
                    <a:pt x="1535" y="3733"/>
                    <a:pt x="1668" y="3667"/>
                  </a:cubicBezTo>
                  <a:cubicBezTo>
                    <a:pt x="1800" y="3614"/>
                    <a:pt x="1932" y="3508"/>
                    <a:pt x="2051" y="3376"/>
                  </a:cubicBezTo>
                  <a:cubicBezTo>
                    <a:pt x="2144" y="3257"/>
                    <a:pt x="2237" y="3111"/>
                    <a:pt x="2303" y="2952"/>
                  </a:cubicBezTo>
                  <a:cubicBezTo>
                    <a:pt x="2382" y="2780"/>
                    <a:pt x="2462" y="2595"/>
                    <a:pt x="2541" y="2370"/>
                  </a:cubicBezTo>
                  <a:lnTo>
                    <a:pt x="3176" y="596"/>
                  </a:lnTo>
                  <a:cubicBezTo>
                    <a:pt x="3203" y="530"/>
                    <a:pt x="3229" y="490"/>
                    <a:pt x="3256" y="477"/>
                  </a:cubicBezTo>
                  <a:cubicBezTo>
                    <a:pt x="3296" y="464"/>
                    <a:pt x="3362" y="451"/>
                    <a:pt x="3454" y="451"/>
                  </a:cubicBezTo>
                  <a:cubicBezTo>
                    <a:pt x="3534" y="451"/>
                    <a:pt x="3613" y="437"/>
                    <a:pt x="3679" y="411"/>
                  </a:cubicBezTo>
                  <a:cubicBezTo>
                    <a:pt x="3759" y="398"/>
                    <a:pt x="3799" y="345"/>
                    <a:pt x="3799" y="279"/>
                  </a:cubicBezTo>
                  <a:cubicBezTo>
                    <a:pt x="3799" y="212"/>
                    <a:pt x="3759" y="160"/>
                    <a:pt x="3693" y="146"/>
                  </a:cubicBezTo>
                  <a:cubicBezTo>
                    <a:pt x="3626" y="120"/>
                    <a:pt x="3547" y="107"/>
                    <a:pt x="3454" y="107"/>
                  </a:cubicBezTo>
                  <a:lnTo>
                    <a:pt x="2422" y="107"/>
                  </a:lnTo>
                  <a:cubicBezTo>
                    <a:pt x="2329" y="107"/>
                    <a:pt x="2263" y="120"/>
                    <a:pt x="2237" y="146"/>
                  </a:cubicBezTo>
                  <a:cubicBezTo>
                    <a:pt x="2210" y="160"/>
                    <a:pt x="2197" y="212"/>
                    <a:pt x="2197" y="279"/>
                  </a:cubicBezTo>
                  <a:cubicBezTo>
                    <a:pt x="2197" y="318"/>
                    <a:pt x="2224" y="358"/>
                    <a:pt x="2263" y="398"/>
                  </a:cubicBezTo>
                  <a:cubicBezTo>
                    <a:pt x="2303" y="437"/>
                    <a:pt x="2382" y="451"/>
                    <a:pt x="2475" y="451"/>
                  </a:cubicBezTo>
                  <a:cubicBezTo>
                    <a:pt x="2568" y="451"/>
                    <a:pt x="2634" y="464"/>
                    <a:pt x="2660" y="477"/>
                  </a:cubicBezTo>
                  <a:cubicBezTo>
                    <a:pt x="2687" y="504"/>
                    <a:pt x="2700" y="517"/>
                    <a:pt x="2700" y="557"/>
                  </a:cubicBezTo>
                  <a:cubicBezTo>
                    <a:pt x="2700" y="623"/>
                    <a:pt x="2687" y="689"/>
                    <a:pt x="2647" y="795"/>
                  </a:cubicBezTo>
                  <a:lnTo>
                    <a:pt x="2197" y="2224"/>
                  </a:lnTo>
                  <a:lnTo>
                    <a:pt x="1337" y="623"/>
                  </a:lnTo>
                  <a:cubicBezTo>
                    <a:pt x="1324" y="583"/>
                    <a:pt x="1310" y="543"/>
                    <a:pt x="1297" y="504"/>
                  </a:cubicBezTo>
                  <a:cubicBezTo>
                    <a:pt x="1284" y="464"/>
                    <a:pt x="1284" y="437"/>
                    <a:pt x="1284" y="424"/>
                  </a:cubicBezTo>
                  <a:cubicBezTo>
                    <a:pt x="1284" y="385"/>
                    <a:pt x="1284" y="358"/>
                    <a:pt x="1297" y="358"/>
                  </a:cubicBezTo>
                  <a:cubicBezTo>
                    <a:pt x="1324" y="345"/>
                    <a:pt x="1337" y="345"/>
                    <a:pt x="1363" y="345"/>
                  </a:cubicBezTo>
                  <a:cubicBezTo>
                    <a:pt x="1443" y="345"/>
                    <a:pt x="1496" y="332"/>
                    <a:pt x="1522" y="292"/>
                  </a:cubicBezTo>
                  <a:cubicBezTo>
                    <a:pt x="1549" y="252"/>
                    <a:pt x="1562" y="212"/>
                    <a:pt x="1562" y="160"/>
                  </a:cubicBezTo>
                  <a:cubicBezTo>
                    <a:pt x="1562" y="120"/>
                    <a:pt x="1549" y="80"/>
                    <a:pt x="1522" y="54"/>
                  </a:cubicBezTo>
                  <a:cubicBezTo>
                    <a:pt x="1496" y="14"/>
                    <a:pt x="1416" y="1"/>
                    <a:pt x="1310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8"/>
          <p:cNvSpPr/>
          <p:nvPr/>
        </p:nvSpPr>
        <p:spPr>
          <a:xfrm>
            <a:off x="349012" y="395076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349010" y="2944392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8"/>
          <p:cNvGrpSpPr/>
          <p:nvPr/>
        </p:nvGrpSpPr>
        <p:grpSpPr>
          <a:xfrm>
            <a:off x="7641004" y="725508"/>
            <a:ext cx="721026" cy="252610"/>
            <a:chOff x="2109963" y="768908"/>
            <a:chExt cx="818604" cy="286796"/>
          </a:xfrm>
        </p:grpSpPr>
        <p:sp>
          <p:nvSpPr>
            <p:cNvPr id="141" name="Google Shape;141;p8"/>
            <p:cNvSpPr/>
            <p:nvPr/>
          </p:nvSpPr>
          <p:spPr>
            <a:xfrm>
              <a:off x="2109963" y="768908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53"/>
                    <a:pt x="1006" y="146"/>
                  </a:cubicBezTo>
                  <a:cubicBezTo>
                    <a:pt x="808" y="252"/>
                    <a:pt x="649" y="371"/>
                    <a:pt x="516" y="516"/>
                  </a:cubicBezTo>
                  <a:cubicBezTo>
                    <a:pt x="384" y="649"/>
                    <a:pt x="278" y="808"/>
                    <a:pt x="212" y="953"/>
                  </a:cubicBezTo>
                  <a:cubicBezTo>
                    <a:pt x="146" y="1099"/>
                    <a:pt x="106" y="1231"/>
                    <a:pt x="106" y="1324"/>
                  </a:cubicBezTo>
                  <a:cubicBezTo>
                    <a:pt x="106" y="1337"/>
                    <a:pt x="119" y="1363"/>
                    <a:pt x="119" y="1416"/>
                  </a:cubicBezTo>
                  <a:cubicBezTo>
                    <a:pt x="119" y="1456"/>
                    <a:pt x="133" y="1496"/>
                    <a:pt x="146" y="1535"/>
                  </a:cubicBezTo>
                  <a:cubicBezTo>
                    <a:pt x="172" y="1575"/>
                    <a:pt x="199" y="1615"/>
                    <a:pt x="239" y="1655"/>
                  </a:cubicBezTo>
                  <a:cubicBezTo>
                    <a:pt x="278" y="1681"/>
                    <a:pt x="331" y="1694"/>
                    <a:pt x="397" y="1694"/>
                  </a:cubicBezTo>
                  <a:cubicBezTo>
                    <a:pt x="503" y="1694"/>
                    <a:pt x="583" y="1668"/>
                    <a:pt x="649" y="1615"/>
                  </a:cubicBezTo>
                  <a:cubicBezTo>
                    <a:pt x="715" y="1562"/>
                    <a:pt x="741" y="1496"/>
                    <a:pt x="741" y="1416"/>
                  </a:cubicBezTo>
                  <a:cubicBezTo>
                    <a:pt x="741" y="1377"/>
                    <a:pt x="728" y="1337"/>
                    <a:pt x="715" y="1324"/>
                  </a:cubicBezTo>
                  <a:cubicBezTo>
                    <a:pt x="702" y="1284"/>
                    <a:pt x="689" y="1271"/>
                    <a:pt x="662" y="1244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19"/>
                    <a:pt x="662" y="940"/>
                  </a:cubicBezTo>
                  <a:cubicBezTo>
                    <a:pt x="715" y="847"/>
                    <a:pt x="781" y="768"/>
                    <a:pt x="874" y="688"/>
                  </a:cubicBezTo>
                  <a:cubicBezTo>
                    <a:pt x="953" y="609"/>
                    <a:pt x="1059" y="530"/>
                    <a:pt x="1191" y="477"/>
                  </a:cubicBezTo>
                  <a:cubicBezTo>
                    <a:pt x="1311" y="410"/>
                    <a:pt x="1456" y="371"/>
                    <a:pt x="1602" y="371"/>
                  </a:cubicBezTo>
                  <a:cubicBezTo>
                    <a:pt x="1761" y="371"/>
                    <a:pt x="1906" y="397"/>
                    <a:pt x="2012" y="463"/>
                  </a:cubicBezTo>
                  <a:cubicBezTo>
                    <a:pt x="2131" y="516"/>
                    <a:pt x="2224" y="583"/>
                    <a:pt x="2290" y="675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62" y="1059"/>
                    <a:pt x="2489" y="1152"/>
                    <a:pt x="2489" y="1244"/>
                  </a:cubicBezTo>
                  <a:cubicBezTo>
                    <a:pt x="2489" y="1456"/>
                    <a:pt x="2449" y="1668"/>
                    <a:pt x="2369" y="1893"/>
                  </a:cubicBezTo>
                  <a:cubicBezTo>
                    <a:pt x="2290" y="2131"/>
                    <a:pt x="2184" y="2356"/>
                    <a:pt x="2065" y="2594"/>
                  </a:cubicBezTo>
                  <a:cubicBezTo>
                    <a:pt x="1946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6"/>
                    <a:pt x="781" y="4302"/>
                    <a:pt x="609" y="4474"/>
                  </a:cubicBezTo>
                  <a:cubicBezTo>
                    <a:pt x="437" y="4633"/>
                    <a:pt x="278" y="4778"/>
                    <a:pt x="133" y="4884"/>
                  </a:cubicBezTo>
                  <a:cubicBezTo>
                    <a:pt x="93" y="4910"/>
                    <a:pt x="66" y="4937"/>
                    <a:pt x="40" y="4963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69"/>
                    <a:pt x="14" y="5109"/>
                    <a:pt x="40" y="5135"/>
                  </a:cubicBezTo>
                  <a:cubicBezTo>
                    <a:pt x="66" y="5175"/>
                    <a:pt x="119" y="5188"/>
                    <a:pt x="186" y="5188"/>
                  </a:cubicBezTo>
                  <a:cubicBezTo>
                    <a:pt x="239" y="5188"/>
                    <a:pt x="291" y="5188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1" y="5122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22"/>
                    <a:pt x="2766" y="5096"/>
                  </a:cubicBezTo>
                  <a:cubicBezTo>
                    <a:pt x="2806" y="5069"/>
                    <a:pt x="2833" y="5043"/>
                    <a:pt x="2859" y="4990"/>
                  </a:cubicBezTo>
                  <a:cubicBezTo>
                    <a:pt x="2978" y="4791"/>
                    <a:pt x="3058" y="4646"/>
                    <a:pt x="3124" y="4553"/>
                  </a:cubicBezTo>
                  <a:cubicBezTo>
                    <a:pt x="3177" y="4460"/>
                    <a:pt x="3216" y="4394"/>
                    <a:pt x="3216" y="4355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1" y="4235"/>
                    <a:pt x="3071" y="4222"/>
                    <a:pt x="3031" y="4222"/>
                  </a:cubicBezTo>
                  <a:cubicBezTo>
                    <a:pt x="2965" y="4222"/>
                    <a:pt x="2925" y="4235"/>
                    <a:pt x="2899" y="4275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1" y="4619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55" y="4725"/>
                    <a:pt x="2528" y="4738"/>
                    <a:pt x="2489" y="4738"/>
                  </a:cubicBezTo>
                  <a:lnTo>
                    <a:pt x="2250" y="4738"/>
                  </a:lnTo>
                  <a:cubicBezTo>
                    <a:pt x="2131" y="4738"/>
                    <a:pt x="1972" y="4738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712"/>
                  </a:cubicBezTo>
                  <a:cubicBezTo>
                    <a:pt x="940" y="4593"/>
                    <a:pt x="1072" y="4460"/>
                    <a:pt x="1231" y="4302"/>
                  </a:cubicBezTo>
                  <a:cubicBezTo>
                    <a:pt x="1377" y="4143"/>
                    <a:pt x="1536" y="3971"/>
                    <a:pt x="1694" y="3785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6" y="2766"/>
                    <a:pt x="2555" y="2555"/>
                  </a:cubicBezTo>
                  <a:cubicBezTo>
                    <a:pt x="2674" y="2343"/>
                    <a:pt x="2766" y="2118"/>
                    <a:pt x="2833" y="1906"/>
                  </a:cubicBezTo>
                  <a:cubicBezTo>
                    <a:pt x="2912" y="1681"/>
                    <a:pt x="2952" y="1469"/>
                    <a:pt x="2952" y="1258"/>
                  </a:cubicBezTo>
                  <a:cubicBezTo>
                    <a:pt x="2952" y="1085"/>
                    <a:pt x="2925" y="927"/>
                    <a:pt x="2872" y="781"/>
                  </a:cubicBezTo>
                  <a:cubicBezTo>
                    <a:pt x="2833" y="622"/>
                    <a:pt x="2753" y="490"/>
                    <a:pt x="2661" y="371"/>
                  </a:cubicBezTo>
                  <a:cubicBezTo>
                    <a:pt x="2555" y="252"/>
                    <a:pt x="2422" y="172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2304514" y="857395"/>
              <a:ext cx="109821" cy="109766"/>
            </a:xfrm>
            <a:custGeom>
              <a:avLst/>
              <a:gdLst/>
              <a:ahLst/>
              <a:cxnLst/>
              <a:rect l="l" t="t" r="r" b="b"/>
              <a:pathLst>
                <a:path w="1987" h="1986" extrusionOk="0">
                  <a:moveTo>
                    <a:pt x="994" y="1"/>
                  </a:moveTo>
                  <a:cubicBezTo>
                    <a:pt x="927" y="1"/>
                    <a:pt x="888" y="27"/>
                    <a:pt x="848" y="67"/>
                  </a:cubicBezTo>
                  <a:cubicBezTo>
                    <a:pt x="808" y="93"/>
                    <a:pt x="795" y="146"/>
                    <a:pt x="795" y="186"/>
                  </a:cubicBezTo>
                  <a:cubicBezTo>
                    <a:pt x="795" y="252"/>
                    <a:pt x="795" y="345"/>
                    <a:pt x="795" y="451"/>
                  </a:cubicBezTo>
                  <a:cubicBezTo>
                    <a:pt x="808" y="557"/>
                    <a:pt x="808" y="676"/>
                    <a:pt x="808" y="808"/>
                  </a:cubicBezTo>
                  <a:lnTo>
                    <a:pt x="173" y="808"/>
                  </a:lnTo>
                  <a:cubicBezTo>
                    <a:pt x="133" y="808"/>
                    <a:pt x="94" y="821"/>
                    <a:pt x="67" y="861"/>
                  </a:cubicBezTo>
                  <a:cubicBezTo>
                    <a:pt x="27" y="887"/>
                    <a:pt x="1" y="940"/>
                    <a:pt x="1" y="1007"/>
                  </a:cubicBezTo>
                  <a:cubicBezTo>
                    <a:pt x="1" y="1073"/>
                    <a:pt x="27" y="1126"/>
                    <a:pt x="67" y="1165"/>
                  </a:cubicBezTo>
                  <a:cubicBezTo>
                    <a:pt x="107" y="1192"/>
                    <a:pt x="133" y="1205"/>
                    <a:pt x="173" y="1205"/>
                  </a:cubicBezTo>
                  <a:cubicBezTo>
                    <a:pt x="226" y="1205"/>
                    <a:pt x="305" y="1205"/>
                    <a:pt x="424" y="1192"/>
                  </a:cubicBezTo>
                  <a:lnTo>
                    <a:pt x="795" y="1192"/>
                  </a:lnTo>
                  <a:cubicBezTo>
                    <a:pt x="795" y="1298"/>
                    <a:pt x="782" y="1417"/>
                    <a:pt x="782" y="1536"/>
                  </a:cubicBezTo>
                  <a:cubicBezTo>
                    <a:pt x="782" y="1655"/>
                    <a:pt x="782" y="1761"/>
                    <a:pt x="782" y="1827"/>
                  </a:cubicBezTo>
                  <a:cubicBezTo>
                    <a:pt x="782" y="1854"/>
                    <a:pt x="795" y="1893"/>
                    <a:pt x="821" y="1933"/>
                  </a:cubicBezTo>
                  <a:cubicBezTo>
                    <a:pt x="861" y="1959"/>
                    <a:pt x="914" y="1986"/>
                    <a:pt x="980" y="1986"/>
                  </a:cubicBezTo>
                  <a:cubicBezTo>
                    <a:pt x="1060" y="1986"/>
                    <a:pt x="1113" y="1959"/>
                    <a:pt x="1139" y="1933"/>
                  </a:cubicBezTo>
                  <a:cubicBezTo>
                    <a:pt x="1179" y="1880"/>
                    <a:pt x="1192" y="1854"/>
                    <a:pt x="1192" y="1827"/>
                  </a:cubicBezTo>
                  <a:lnTo>
                    <a:pt x="1192" y="1192"/>
                  </a:lnTo>
                  <a:lnTo>
                    <a:pt x="1801" y="1192"/>
                  </a:lnTo>
                  <a:cubicBezTo>
                    <a:pt x="1854" y="1192"/>
                    <a:pt x="1894" y="1165"/>
                    <a:pt x="1920" y="1139"/>
                  </a:cubicBezTo>
                  <a:cubicBezTo>
                    <a:pt x="1960" y="1099"/>
                    <a:pt x="1986" y="1046"/>
                    <a:pt x="1986" y="980"/>
                  </a:cubicBezTo>
                  <a:cubicBezTo>
                    <a:pt x="1986" y="901"/>
                    <a:pt x="1973" y="848"/>
                    <a:pt x="1933" y="821"/>
                  </a:cubicBezTo>
                  <a:cubicBezTo>
                    <a:pt x="1907" y="795"/>
                    <a:pt x="1880" y="782"/>
                    <a:pt x="1854" y="782"/>
                  </a:cubicBezTo>
                  <a:cubicBezTo>
                    <a:pt x="1774" y="782"/>
                    <a:pt x="1669" y="782"/>
                    <a:pt x="1563" y="795"/>
                  </a:cubicBezTo>
                  <a:cubicBezTo>
                    <a:pt x="1457" y="808"/>
                    <a:pt x="1338" y="808"/>
                    <a:pt x="1192" y="808"/>
                  </a:cubicBezTo>
                  <a:lnTo>
                    <a:pt x="1192" y="464"/>
                  </a:lnTo>
                  <a:cubicBezTo>
                    <a:pt x="1205" y="345"/>
                    <a:pt x="1205" y="252"/>
                    <a:pt x="1205" y="186"/>
                  </a:cubicBezTo>
                  <a:cubicBezTo>
                    <a:pt x="1205" y="146"/>
                    <a:pt x="1179" y="93"/>
                    <a:pt x="1152" y="67"/>
                  </a:cubicBezTo>
                  <a:cubicBezTo>
                    <a:pt x="1113" y="27"/>
                    <a:pt x="1060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428871" y="768908"/>
              <a:ext cx="177085" cy="286796"/>
            </a:xfrm>
            <a:custGeom>
              <a:avLst/>
              <a:gdLst/>
              <a:ahLst/>
              <a:cxnLst/>
              <a:rect l="l" t="t" r="r" b="b"/>
              <a:pathLst>
                <a:path w="3204" h="5189" extrusionOk="0">
                  <a:moveTo>
                    <a:pt x="1669" y="0"/>
                  </a:moveTo>
                  <a:cubicBezTo>
                    <a:pt x="1417" y="0"/>
                    <a:pt x="1192" y="53"/>
                    <a:pt x="994" y="146"/>
                  </a:cubicBezTo>
                  <a:cubicBezTo>
                    <a:pt x="808" y="252"/>
                    <a:pt x="636" y="371"/>
                    <a:pt x="504" y="516"/>
                  </a:cubicBezTo>
                  <a:cubicBezTo>
                    <a:pt x="371" y="649"/>
                    <a:pt x="279" y="808"/>
                    <a:pt x="213" y="953"/>
                  </a:cubicBezTo>
                  <a:cubicBezTo>
                    <a:pt x="146" y="1099"/>
                    <a:pt x="107" y="1231"/>
                    <a:pt x="107" y="1324"/>
                  </a:cubicBezTo>
                  <a:cubicBezTo>
                    <a:pt x="107" y="1337"/>
                    <a:pt x="107" y="1363"/>
                    <a:pt x="120" y="1416"/>
                  </a:cubicBezTo>
                  <a:cubicBezTo>
                    <a:pt x="120" y="1456"/>
                    <a:pt x="133" y="1496"/>
                    <a:pt x="146" y="1535"/>
                  </a:cubicBezTo>
                  <a:cubicBezTo>
                    <a:pt x="160" y="1575"/>
                    <a:pt x="199" y="1615"/>
                    <a:pt x="226" y="1655"/>
                  </a:cubicBezTo>
                  <a:cubicBezTo>
                    <a:pt x="279" y="1681"/>
                    <a:pt x="332" y="1694"/>
                    <a:pt x="398" y="1694"/>
                  </a:cubicBezTo>
                  <a:cubicBezTo>
                    <a:pt x="504" y="1694"/>
                    <a:pt x="583" y="1668"/>
                    <a:pt x="649" y="1615"/>
                  </a:cubicBezTo>
                  <a:cubicBezTo>
                    <a:pt x="702" y="1562"/>
                    <a:pt x="742" y="1496"/>
                    <a:pt x="742" y="1416"/>
                  </a:cubicBezTo>
                  <a:cubicBezTo>
                    <a:pt x="742" y="1377"/>
                    <a:pt x="729" y="1337"/>
                    <a:pt x="716" y="1324"/>
                  </a:cubicBezTo>
                  <a:cubicBezTo>
                    <a:pt x="702" y="1284"/>
                    <a:pt x="689" y="1271"/>
                    <a:pt x="663" y="1244"/>
                  </a:cubicBezTo>
                  <a:lnTo>
                    <a:pt x="610" y="1178"/>
                  </a:lnTo>
                  <a:cubicBezTo>
                    <a:pt x="596" y="1152"/>
                    <a:pt x="596" y="1125"/>
                    <a:pt x="596" y="1099"/>
                  </a:cubicBezTo>
                  <a:cubicBezTo>
                    <a:pt x="596" y="1072"/>
                    <a:pt x="623" y="1019"/>
                    <a:pt x="663" y="940"/>
                  </a:cubicBezTo>
                  <a:cubicBezTo>
                    <a:pt x="716" y="847"/>
                    <a:pt x="782" y="768"/>
                    <a:pt x="861" y="688"/>
                  </a:cubicBezTo>
                  <a:cubicBezTo>
                    <a:pt x="954" y="609"/>
                    <a:pt x="1060" y="530"/>
                    <a:pt x="1179" y="477"/>
                  </a:cubicBezTo>
                  <a:cubicBezTo>
                    <a:pt x="1311" y="410"/>
                    <a:pt x="1444" y="371"/>
                    <a:pt x="1602" y="371"/>
                  </a:cubicBezTo>
                  <a:cubicBezTo>
                    <a:pt x="1761" y="371"/>
                    <a:pt x="1894" y="397"/>
                    <a:pt x="2013" y="463"/>
                  </a:cubicBezTo>
                  <a:cubicBezTo>
                    <a:pt x="2119" y="516"/>
                    <a:pt x="2211" y="583"/>
                    <a:pt x="2277" y="675"/>
                  </a:cubicBezTo>
                  <a:cubicBezTo>
                    <a:pt x="2357" y="755"/>
                    <a:pt x="2396" y="847"/>
                    <a:pt x="2423" y="953"/>
                  </a:cubicBezTo>
                  <a:cubicBezTo>
                    <a:pt x="2463" y="1059"/>
                    <a:pt x="2476" y="1152"/>
                    <a:pt x="2476" y="1244"/>
                  </a:cubicBezTo>
                  <a:cubicBezTo>
                    <a:pt x="2476" y="1456"/>
                    <a:pt x="2436" y="1668"/>
                    <a:pt x="2357" y="1893"/>
                  </a:cubicBezTo>
                  <a:cubicBezTo>
                    <a:pt x="2291" y="2131"/>
                    <a:pt x="2185" y="2356"/>
                    <a:pt x="2052" y="2594"/>
                  </a:cubicBezTo>
                  <a:cubicBezTo>
                    <a:pt x="1933" y="2819"/>
                    <a:pt x="1788" y="3044"/>
                    <a:pt x="1629" y="3283"/>
                  </a:cubicBezTo>
                  <a:cubicBezTo>
                    <a:pt x="1470" y="3508"/>
                    <a:pt x="1298" y="3719"/>
                    <a:pt x="1126" y="3918"/>
                  </a:cubicBezTo>
                  <a:cubicBezTo>
                    <a:pt x="954" y="4116"/>
                    <a:pt x="769" y="4302"/>
                    <a:pt x="596" y="4474"/>
                  </a:cubicBezTo>
                  <a:cubicBezTo>
                    <a:pt x="424" y="4633"/>
                    <a:pt x="266" y="4778"/>
                    <a:pt x="120" y="4884"/>
                  </a:cubicBezTo>
                  <a:cubicBezTo>
                    <a:pt x="94" y="4910"/>
                    <a:pt x="67" y="4937"/>
                    <a:pt x="27" y="4963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27" y="5135"/>
                  </a:cubicBezTo>
                  <a:cubicBezTo>
                    <a:pt x="67" y="5175"/>
                    <a:pt x="107" y="5188"/>
                    <a:pt x="173" y="5188"/>
                  </a:cubicBezTo>
                  <a:cubicBezTo>
                    <a:pt x="239" y="5188"/>
                    <a:pt x="292" y="5188"/>
                    <a:pt x="332" y="5162"/>
                  </a:cubicBezTo>
                  <a:cubicBezTo>
                    <a:pt x="385" y="5149"/>
                    <a:pt x="424" y="5122"/>
                    <a:pt x="438" y="5109"/>
                  </a:cubicBezTo>
                  <a:lnTo>
                    <a:pt x="1510" y="5109"/>
                  </a:lnTo>
                  <a:cubicBezTo>
                    <a:pt x="1642" y="5109"/>
                    <a:pt x="1761" y="5122"/>
                    <a:pt x="1880" y="5122"/>
                  </a:cubicBezTo>
                  <a:lnTo>
                    <a:pt x="2674" y="5122"/>
                  </a:lnTo>
                  <a:cubicBezTo>
                    <a:pt x="2688" y="5122"/>
                    <a:pt x="2714" y="5122"/>
                    <a:pt x="2754" y="5096"/>
                  </a:cubicBezTo>
                  <a:cubicBezTo>
                    <a:pt x="2794" y="5069"/>
                    <a:pt x="2833" y="5043"/>
                    <a:pt x="2860" y="4990"/>
                  </a:cubicBezTo>
                  <a:cubicBezTo>
                    <a:pt x="2966" y="4791"/>
                    <a:pt x="3058" y="4646"/>
                    <a:pt x="3111" y="4553"/>
                  </a:cubicBezTo>
                  <a:cubicBezTo>
                    <a:pt x="3177" y="4460"/>
                    <a:pt x="3204" y="4394"/>
                    <a:pt x="3204" y="4355"/>
                  </a:cubicBezTo>
                  <a:cubicBezTo>
                    <a:pt x="3204" y="4302"/>
                    <a:pt x="3191" y="4262"/>
                    <a:pt x="3151" y="4249"/>
                  </a:cubicBezTo>
                  <a:cubicBezTo>
                    <a:pt x="3111" y="4235"/>
                    <a:pt x="3071" y="4222"/>
                    <a:pt x="3019" y="4222"/>
                  </a:cubicBezTo>
                  <a:cubicBezTo>
                    <a:pt x="2966" y="4222"/>
                    <a:pt x="2926" y="4235"/>
                    <a:pt x="2886" y="4275"/>
                  </a:cubicBezTo>
                  <a:cubicBezTo>
                    <a:pt x="2860" y="4302"/>
                    <a:pt x="2833" y="4328"/>
                    <a:pt x="2820" y="4355"/>
                  </a:cubicBezTo>
                  <a:lnTo>
                    <a:pt x="2648" y="4619"/>
                  </a:lnTo>
                  <a:cubicBezTo>
                    <a:pt x="2621" y="4659"/>
                    <a:pt x="2595" y="4699"/>
                    <a:pt x="2569" y="4712"/>
                  </a:cubicBezTo>
                  <a:cubicBezTo>
                    <a:pt x="2542" y="4725"/>
                    <a:pt x="2516" y="4738"/>
                    <a:pt x="2489" y="4738"/>
                  </a:cubicBezTo>
                  <a:lnTo>
                    <a:pt x="2251" y="4738"/>
                  </a:lnTo>
                  <a:cubicBezTo>
                    <a:pt x="2119" y="4738"/>
                    <a:pt x="1973" y="4738"/>
                    <a:pt x="1801" y="4725"/>
                  </a:cubicBezTo>
                  <a:lnTo>
                    <a:pt x="1271" y="4725"/>
                  </a:lnTo>
                  <a:cubicBezTo>
                    <a:pt x="1099" y="4725"/>
                    <a:pt x="941" y="4712"/>
                    <a:pt x="821" y="4712"/>
                  </a:cubicBezTo>
                  <a:cubicBezTo>
                    <a:pt x="941" y="4593"/>
                    <a:pt x="1073" y="4460"/>
                    <a:pt x="1232" y="4302"/>
                  </a:cubicBezTo>
                  <a:cubicBezTo>
                    <a:pt x="1377" y="4143"/>
                    <a:pt x="1536" y="3971"/>
                    <a:pt x="1682" y="3785"/>
                  </a:cubicBezTo>
                  <a:cubicBezTo>
                    <a:pt x="1841" y="3600"/>
                    <a:pt x="1999" y="3402"/>
                    <a:pt x="2145" y="3190"/>
                  </a:cubicBezTo>
                  <a:cubicBezTo>
                    <a:pt x="2291" y="2978"/>
                    <a:pt x="2436" y="2766"/>
                    <a:pt x="2542" y="2555"/>
                  </a:cubicBezTo>
                  <a:cubicBezTo>
                    <a:pt x="2661" y="2343"/>
                    <a:pt x="2754" y="2118"/>
                    <a:pt x="2833" y="1906"/>
                  </a:cubicBezTo>
                  <a:cubicBezTo>
                    <a:pt x="2899" y="1681"/>
                    <a:pt x="2939" y="1469"/>
                    <a:pt x="2939" y="1258"/>
                  </a:cubicBezTo>
                  <a:cubicBezTo>
                    <a:pt x="2939" y="1085"/>
                    <a:pt x="2913" y="927"/>
                    <a:pt x="2873" y="781"/>
                  </a:cubicBezTo>
                  <a:cubicBezTo>
                    <a:pt x="2833" y="622"/>
                    <a:pt x="2754" y="490"/>
                    <a:pt x="2648" y="371"/>
                  </a:cubicBezTo>
                  <a:cubicBezTo>
                    <a:pt x="2542" y="252"/>
                    <a:pt x="2423" y="172"/>
                    <a:pt x="2251" y="106"/>
                  </a:cubicBezTo>
                  <a:cubicBezTo>
                    <a:pt x="2092" y="27"/>
                    <a:pt x="1894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2632265" y="887407"/>
              <a:ext cx="93683" cy="78318"/>
            </a:xfrm>
            <a:custGeom>
              <a:avLst/>
              <a:gdLst/>
              <a:ahLst/>
              <a:cxnLst/>
              <a:rect l="l" t="t" r="r" b="b"/>
              <a:pathLst>
                <a:path w="1695" h="1417" extrusionOk="0">
                  <a:moveTo>
                    <a:pt x="159" y="0"/>
                  </a:moveTo>
                  <a:cubicBezTo>
                    <a:pt x="93" y="0"/>
                    <a:pt x="53" y="27"/>
                    <a:pt x="27" y="66"/>
                  </a:cubicBezTo>
                  <a:cubicBezTo>
                    <a:pt x="14" y="106"/>
                    <a:pt x="0" y="146"/>
                    <a:pt x="0" y="186"/>
                  </a:cubicBezTo>
                  <a:cubicBezTo>
                    <a:pt x="0" y="225"/>
                    <a:pt x="14" y="278"/>
                    <a:pt x="40" y="318"/>
                  </a:cubicBezTo>
                  <a:cubicBezTo>
                    <a:pt x="66" y="358"/>
                    <a:pt x="106" y="384"/>
                    <a:pt x="159" y="384"/>
                  </a:cubicBezTo>
                  <a:lnTo>
                    <a:pt x="821" y="384"/>
                  </a:lnTo>
                  <a:cubicBezTo>
                    <a:pt x="953" y="371"/>
                    <a:pt x="1086" y="371"/>
                    <a:pt x="1205" y="371"/>
                  </a:cubicBezTo>
                  <a:lnTo>
                    <a:pt x="1522" y="371"/>
                  </a:lnTo>
                  <a:cubicBezTo>
                    <a:pt x="1589" y="371"/>
                    <a:pt x="1641" y="344"/>
                    <a:pt x="1668" y="291"/>
                  </a:cubicBezTo>
                  <a:cubicBezTo>
                    <a:pt x="1681" y="239"/>
                    <a:pt x="1694" y="199"/>
                    <a:pt x="1694" y="172"/>
                  </a:cubicBezTo>
                  <a:cubicBezTo>
                    <a:pt x="1694" y="119"/>
                    <a:pt x="1681" y="80"/>
                    <a:pt x="1655" y="53"/>
                  </a:cubicBezTo>
                  <a:cubicBezTo>
                    <a:pt x="1628" y="14"/>
                    <a:pt x="1602" y="0"/>
                    <a:pt x="1575" y="0"/>
                  </a:cubicBezTo>
                  <a:cubicBezTo>
                    <a:pt x="1469" y="0"/>
                    <a:pt x="1364" y="0"/>
                    <a:pt x="1231" y="14"/>
                  </a:cubicBezTo>
                  <a:lnTo>
                    <a:pt x="278" y="14"/>
                  </a:lnTo>
                  <a:cubicBezTo>
                    <a:pt x="225" y="0"/>
                    <a:pt x="186" y="0"/>
                    <a:pt x="159" y="0"/>
                  </a:cubicBezTo>
                  <a:close/>
                  <a:moveTo>
                    <a:pt x="159" y="1033"/>
                  </a:moveTo>
                  <a:cubicBezTo>
                    <a:pt x="93" y="1033"/>
                    <a:pt x="53" y="1059"/>
                    <a:pt x="27" y="1099"/>
                  </a:cubicBezTo>
                  <a:cubicBezTo>
                    <a:pt x="14" y="1139"/>
                    <a:pt x="0" y="1178"/>
                    <a:pt x="0" y="1218"/>
                  </a:cubicBezTo>
                  <a:cubicBezTo>
                    <a:pt x="0" y="1271"/>
                    <a:pt x="14" y="1311"/>
                    <a:pt x="40" y="1350"/>
                  </a:cubicBezTo>
                  <a:cubicBezTo>
                    <a:pt x="66" y="1390"/>
                    <a:pt x="106" y="1416"/>
                    <a:pt x="159" y="1416"/>
                  </a:cubicBezTo>
                  <a:lnTo>
                    <a:pt x="821" y="1416"/>
                  </a:lnTo>
                  <a:cubicBezTo>
                    <a:pt x="953" y="1416"/>
                    <a:pt x="1086" y="1403"/>
                    <a:pt x="1205" y="1403"/>
                  </a:cubicBezTo>
                  <a:lnTo>
                    <a:pt x="1522" y="1403"/>
                  </a:lnTo>
                  <a:cubicBezTo>
                    <a:pt x="1589" y="1403"/>
                    <a:pt x="1641" y="1390"/>
                    <a:pt x="1668" y="1337"/>
                  </a:cubicBezTo>
                  <a:cubicBezTo>
                    <a:pt x="1681" y="1284"/>
                    <a:pt x="1694" y="1231"/>
                    <a:pt x="1694" y="1205"/>
                  </a:cubicBezTo>
                  <a:cubicBezTo>
                    <a:pt x="1694" y="1165"/>
                    <a:pt x="1681" y="1125"/>
                    <a:pt x="1655" y="1086"/>
                  </a:cubicBezTo>
                  <a:cubicBezTo>
                    <a:pt x="1628" y="1046"/>
                    <a:pt x="1602" y="1033"/>
                    <a:pt x="1575" y="1033"/>
                  </a:cubicBezTo>
                  <a:cubicBezTo>
                    <a:pt x="1469" y="1033"/>
                    <a:pt x="1364" y="1033"/>
                    <a:pt x="1231" y="1046"/>
                  </a:cubicBezTo>
                  <a:lnTo>
                    <a:pt x="278" y="1046"/>
                  </a:lnTo>
                  <a:cubicBezTo>
                    <a:pt x="225" y="1046"/>
                    <a:pt x="186" y="1033"/>
                    <a:pt x="159" y="1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2740539" y="770345"/>
              <a:ext cx="188029" cy="281711"/>
            </a:xfrm>
            <a:custGeom>
              <a:avLst/>
              <a:gdLst/>
              <a:ahLst/>
              <a:cxnLst/>
              <a:rect l="l" t="t" r="r" b="b"/>
              <a:pathLst>
                <a:path w="3402" h="5097" extrusionOk="0">
                  <a:moveTo>
                    <a:pt x="2528" y="609"/>
                  </a:moveTo>
                  <a:lnTo>
                    <a:pt x="2356" y="3190"/>
                  </a:lnTo>
                  <a:cubicBezTo>
                    <a:pt x="2210" y="3190"/>
                    <a:pt x="2038" y="3204"/>
                    <a:pt x="1853" y="3217"/>
                  </a:cubicBezTo>
                  <a:cubicBezTo>
                    <a:pt x="1668" y="3230"/>
                    <a:pt x="1496" y="3230"/>
                    <a:pt x="1324" y="3243"/>
                  </a:cubicBezTo>
                  <a:cubicBezTo>
                    <a:pt x="1165" y="3243"/>
                    <a:pt x="1019" y="3257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5" y="3257"/>
                    <a:pt x="622" y="3243"/>
                  </a:cubicBezTo>
                  <a:cubicBezTo>
                    <a:pt x="622" y="3230"/>
                    <a:pt x="622" y="3230"/>
                    <a:pt x="622" y="3217"/>
                  </a:cubicBezTo>
                  <a:cubicBezTo>
                    <a:pt x="622" y="3190"/>
                    <a:pt x="622" y="3164"/>
                    <a:pt x="649" y="3137"/>
                  </a:cubicBezTo>
                  <a:cubicBezTo>
                    <a:pt x="675" y="3124"/>
                    <a:pt x="688" y="3098"/>
                    <a:pt x="688" y="3084"/>
                  </a:cubicBezTo>
                  <a:lnTo>
                    <a:pt x="2528" y="609"/>
                  </a:lnTo>
                  <a:close/>
                  <a:moveTo>
                    <a:pt x="2713" y="1"/>
                  </a:moveTo>
                  <a:cubicBezTo>
                    <a:pt x="2634" y="1"/>
                    <a:pt x="2581" y="27"/>
                    <a:pt x="2515" y="80"/>
                  </a:cubicBezTo>
                  <a:cubicBezTo>
                    <a:pt x="2462" y="120"/>
                    <a:pt x="2422" y="159"/>
                    <a:pt x="2409" y="173"/>
                  </a:cubicBezTo>
                  <a:cubicBezTo>
                    <a:pt x="2263" y="358"/>
                    <a:pt x="2131" y="530"/>
                    <a:pt x="2012" y="689"/>
                  </a:cubicBezTo>
                  <a:cubicBezTo>
                    <a:pt x="1893" y="834"/>
                    <a:pt x="1774" y="993"/>
                    <a:pt x="1668" y="1126"/>
                  </a:cubicBezTo>
                  <a:lnTo>
                    <a:pt x="1350" y="1562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28" y="2396"/>
                    <a:pt x="582" y="2595"/>
                  </a:cubicBezTo>
                  <a:cubicBezTo>
                    <a:pt x="437" y="2807"/>
                    <a:pt x="265" y="3045"/>
                    <a:pt x="66" y="3309"/>
                  </a:cubicBezTo>
                  <a:cubicBezTo>
                    <a:pt x="40" y="3336"/>
                    <a:pt x="27" y="3362"/>
                    <a:pt x="13" y="3402"/>
                  </a:cubicBezTo>
                  <a:cubicBezTo>
                    <a:pt x="0" y="3415"/>
                    <a:pt x="0" y="3442"/>
                    <a:pt x="0" y="3468"/>
                  </a:cubicBezTo>
                  <a:cubicBezTo>
                    <a:pt x="0" y="3534"/>
                    <a:pt x="27" y="3574"/>
                    <a:pt x="80" y="3601"/>
                  </a:cubicBezTo>
                  <a:cubicBezTo>
                    <a:pt x="132" y="3640"/>
                    <a:pt x="185" y="3654"/>
                    <a:pt x="265" y="3654"/>
                  </a:cubicBezTo>
                  <a:cubicBezTo>
                    <a:pt x="344" y="3654"/>
                    <a:pt x="556" y="3654"/>
                    <a:pt x="900" y="3640"/>
                  </a:cubicBezTo>
                  <a:cubicBezTo>
                    <a:pt x="1231" y="3627"/>
                    <a:pt x="1721" y="3601"/>
                    <a:pt x="2343" y="3601"/>
                  </a:cubicBezTo>
                  <a:lnTo>
                    <a:pt x="2290" y="4554"/>
                  </a:lnTo>
                  <a:cubicBezTo>
                    <a:pt x="2290" y="4633"/>
                    <a:pt x="2263" y="4686"/>
                    <a:pt x="2197" y="4726"/>
                  </a:cubicBezTo>
                  <a:cubicBezTo>
                    <a:pt x="2144" y="4752"/>
                    <a:pt x="2078" y="4779"/>
                    <a:pt x="1985" y="4792"/>
                  </a:cubicBezTo>
                  <a:lnTo>
                    <a:pt x="1893" y="4792"/>
                  </a:lnTo>
                  <a:cubicBezTo>
                    <a:pt x="1853" y="4792"/>
                    <a:pt x="1800" y="4805"/>
                    <a:pt x="1747" y="4805"/>
                  </a:cubicBezTo>
                  <a:cubicBezTo>
                    <a:pt x="1694" y="4805"/>
                    <a:pt x="1641" y="4818"/>
                    <a:pt x="1575" y="4818"/>
                  </a:cubicBezTo>
                  <a:lnTo>
                    <a:pt x="1430" y="4818"/>
                  </a:lnTo>
                  <a:cubicBezTo>
                    <a:pt x="1390" y="4818"/>
                    <a:pt x="1350" y="4832"/>
                    <a:pt x="1310" y="4845"/>
                  </a:cubicBezTo>
                  <a:cubicBezTo>
                    <a:pt x="1271" y="4858"/>
                    <a:pt x="1244" y="4898"/>
                    <a:pt x="1244" y="4951"/>
                  </a:cubicBezTo>
                  <a:cubicBezTo>
                    <a:pt x="1244" y="5017"/>
                    <a:pt x="1271" y="5057"/>
                    <a:pt x="1324" y="5070"/>
                  </a:cubicBezTo>
                  <a:cubicBezTo>
                    <a:pt x="1377" y="5096"/>
                    <a:pt x="1416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0" y="5096"/>
                    <a:pt x="3163" y="5070"/>
                  </a:cubicBezTo>
                  <a:cubicBezTo>
                    <a:pt x="3216" y="5043"/>
                    <a:pt x="3230" y="5004"/>
                    <a:pt x="3230" y="4951"/>
                  </a:cubicBezTo>
                  <a:cubicBezTo>
                    <a:pt x="3230" y="4884"/>
                    <a:pt x="3216" y="4845"/>
                    <a:pt x="3163" y="4832"/>
                  </a:cubicBezTo>
                  <a:cubicBezTo>
                    <a:pt x="3124" y="4805"/>
                    <a:pt x="3057" y="4792"/>
                    <a:pt x="2965" y="4792"/>
                  </a:cubicBezTo>
                  <a:lnTo>
                    <a:pt x="2793" y="4792"/>
                  </a:lnTo>
                  <a:cubicBezTo>
                    <a:pt x="2740" y="4779"/>
                    <a:pt x="2713" y="4752"/>
                    <a:pt x="2713" y="4699"/>
                  </a:cubicBezTo>
                  <a:cubicBezTo>
                    <a:pt x="2713" y="4673"/>
                    <a:pt x="2713" y="4620"/>
                    <a:pt x="2713" y="4527"/>
                  </a:cubicBezTo>
                  <a:cubicBezTo>
                    <a:pt x="2727" y="4448"/>
                    <a:pt x="2727" y="4355"/>
                    <a:pt x="2727" y="4249"/>
                  </a:cubicBezTo>
                  <a:cubicBezTo>
                    <a:pt x="2740" y="4130"/>
                    <a:pt x="2740" y="4024"/>
                    <a:pt x="2753" y="3905"/>
                  </a:cubicBezTo>
                  <a:cubicBezTo>
                    <a:pt x="2753" y="3786"/>
                    <a:pt x="2766" y="3680"/>
                    <a:pt x="2766" y="3601"/>
                  </a:cubicBezTo>
                  <a:lnTo>
                    <a:pt x="3230" y="3601"/>
                  </a:lnTo>
                  <a:cubicBezTo>
                    <a:pt x="3256" y="3601"/>
                    <a:pt x="3296" y="3587"/>
                    <a:pt x="3335" y="3561"/>
                  </a:cubicBezTo>
                  <a:cubicBezTo>
                    <a:pt x="3388" y="3534"/>
                    <a:pt x="3402" y="3482"/>
                    <a:pt x="3402" y="3415"/>
                  </a:cubicBezTo>
                  <a:cubicBezTo>
                    <a:pt x="3402" y="3349"/>
                    <a:pt x="3388" y="3309"/>
                    <a:pt x="3349" y="3270"/>
                  </a:cubicBezTo>
                  <a:cubicBezTo>
                    <a:pt x="3309" y="3230"/>
                    <a:pt x="3256" y="3217"/>
                    <a:pt x="3190" y="3217"/>
                  </a:cubicBezTo>
                  <a:lnTo>
                    <a:pt x="2793" y="3190"/>
                  </a:lnTo>
                  <a:cubicBezTo>
                    <a:pt x="2793" y="3032"/>
                    <a:pt x="2793" y="2859"/>
                    <a:pt x="2806" y="2648"/>
                  </a:cubicBezTo>
                  <a:cubicBezTo>
                    <a:pt x="2806" y="2436"/>
                    <a:pt x="2819" y="2224"/>
                    <a:pt x="2832" y="1999"/>
                  </a:cubicBezTo>
                  <a:cubicBezTo>
                    <a:pt x="2846" y="1774"/>
                    <a:pt x="2859" y="1562"/>
                    <a:pt x="2872" y="1337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8" y="583"/>
                    <a:pt x="2952" y="437"/>
                    <a:pt x="2952" y="318"/>
                  </a:cubicBezTo>
                  <a:cubicBezTo>
                    <a:pt x="2965" y="212"/>
                    <a:pt x="2965" y="146"/>
                    <a:pt x="2965" y="133"/>
                  </a:cubicBezTo>
                  <a:cubicBezTo>
                    <a:pt x="2965" y="93"/>
                    <a:pt x="2938" y="54"/>
                    <a:pt x="2899" y="40"/>
                  </a:cubicBezTo>
                  <a:cubicBezTo>
                    <a:pt x="2846" y="14"/>
                    <a:pt x="2780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7903636" y="1989680"/>
            <a:ext cx="595379" cy="434972"/>
            <a:chOff x="570141" y="1610117"/>
            <a:chExt cx="675952" cy="493837"/>
          </a:xfrm>
        </p:grpSpPr>
        <p:sp>
          <p:nvSpPr>
            <p:cNvPr id="147" name="Google Shape;147;p8"/>
            <p:cNvSpPr/>
            <p:nvPr/>
          </p:nvSpPr>
          <p:spPr>
            <a:xfrm>
              <a:off x="954157" y="1808371"/>
              <a:ext cx="250207" cy="292655"/>
            </a:xfrm>
            <a:custGeom>
              <a:avLst/>
              <a:gdLst/>
              <a:ahLst/>
              <a:cxnLst/>
              <a:rect l="l" t="t" r="r" b="b"/>
              <a:pathLst>
                <a:path w="4527" h="5295" extrusionOk="0">
                  <a:moveTo>
                    <a:pt x="2701" y="0"/>
                  </a:moveTo>
                  <a:cubicBezTo>
                    <a:pt x="2608" y="0"/>
                    <a:pt x="2555" y="14"/>
                    <a:pt x="2528" y="40"/>
                  </a:cubicBezTo>
                  <a:cubicBezTo>
                    <a:pt x="2502" y="53"/>
                    <a:pt x="2489" y="93"/>
                    <a:pt x="2489" y="146"/>
                  </a:cubicBezTo>
                  <a:cubicBezTo>
                    <a:pt x="2489" y="199"/>
                    <a:pt x="2502" y="239"/>
                    <a:pt x="2542" y="265"/>
                  </a:cubicBezTo>
                  <a:cubicBezTo>
                    <a:pt x="2595" y="292"/>
                    <a:pt x="2634" y="305"/>
                    <a:pt x="2701" y="305"/>
                  </a:cubicBezTo>
                  <a:cubicBezTo>
                    <a:pt x="2793" y="305"/>
                    <a:pt x="2846" y="305"/>
                    <a:pt x="2873" y="318"/>
                  </a:cubicBezTo>
                  <a:cubicBezTo>
                    <a:pt x="2912" y="318"/>
                    <a:pt x="2926" y="358"/>
                    <a:pt x="2926" y="397"/>
                  </a:cubicBezTo>
                  <a:cubicBezTo>
                    <a:pt x="2926" y="424"/>
                    <a:pt x="2912" y="477"/>
                    <a:pt x="2873" y="543"/>
                  </a:cubicBezTo>
                  <a:cubicBezTo>
                    <a:pt x="2846" y="609"/>
                    <a:pt x="2806" y="702"/>
                    <a:pt x="2753" y="808"/>
                  </a:cubicBezTo>
                  <a:cubicBezTo>
                    <a:pt x="2701" y="900"/>
                    <a:pt x="2648" y="1020"/>
                    <a:pt x="2581" y="1139"/>
                  </a:cubicBezTo>
                  <a:cubicBezTo>
                    <a:pt x="2515" y="1258"/>
                    <a:pt x="2462" y="1377"/>
                    <a:pt x="2396" y="1483"/>
                  </a:cubicBezTo>
                  <a:cubicBezTo>
                    <a:pt x="2330" y="1602"/>
                    <a:pt x="2277" y="1721"/>
                    <a:pt x="2224" y="1827"/>
                  </a:cubicBezTo>
                  <a:cubicBezTo>
                    <a:pt x="2171" y="1920"/>
                    <a:pt x="2131" y="2012"/>
                    <a:pt x="2092" y="2078"/>
                  </a:cubicBezTo>
                  <a:cubicBezTo>
                    <a:pt x="1959" y="1814"/>
                    <a:pt x="1827" y="1575"/>
                    <a:pt x="1721" y="1350"/>
                  </a:cubicBezTo>
                  <a:lnTo>
                    <a:pt x="1589" y="1086"/>
                  </a:lnTo>
                  <a:cubicBezTo>
                    <a:pt x="1536" y="993"/>
                    <a:pt x="1496" y="900"/>
                    <a:pt x="1456" y="834"/>
                  </a:cubicBezTo>
                  <a:cubicBezTo>
                    <a:pt x="1430" y="755"/>
                    <a:pt x="1403" y="689"/>
                    <a:pt x="1377" y="649"/>
                  </a:cubicBezTo>
                  <a:cubicBezTo>
                    <a:pt x="1364" y="596"/>
                    <a:pt x="1351" y="556"/>
                    <a:pt x="1351" y="543"/>
                  </a:cubicBezTo>
                  <a:cubicBezTo>
                    <a:pt x="1351" y="503"/>
                    <a:pt x="1377" y="477"/>
                    <a:pt x="1443" y="464"/>
                  </a:cubicBezTo>
                  <a:cubicBezTo>
                    <a:pt x="1496" y="450"/>
                    <a:pt x="1562" y="437"/>
                    <a:pt x="1628" y="437"/>
                  </a:cubicBezTo>
                  <a:cubicBezTo>
                    <a:pt x="1708" y="424"/>
                    <a:pt x="1774" y="411"/>
                    <a:pt x="1827" y="384"/>
                  </a:cubicBezTo>
                  <a:cubicBezTo>
                    <a:pt x="1893" y="371"/>
                    <a:pt x="1920" y="331"/>
                    <a:pt x="1920" y="278"/>
                  </a:cubicBezTo>
                  <a:cubicBezTo>
                    <a:pt x="1920" y="225"/>
                    <a:pt x="1906" y="186"/>
                    <a:pt x="1880" y="172"/>
                  </a:cubicBezTo>
                  <a:cubicBezTo>
                    <a:pt x="1853" y="146"/>
                    <a:pt x="1801" y="133"/>
                    <a:pt x="1721" y="133"/>
                  </a:cubicBezTo>
                  <a:lnTo>
                    <a:pt x="345" y="133"/>
                  </a:lnTo>
                  <a:cubicBezTo>
                    <a:pt x="212" y="133"/>
                    <a:pt x="133" y="186"/>
                    <a:pt x="133" y="278"/>
                  </a:cubicBezTo>
                  <a:cubicBezTo>
                    <a:pt x="133" y="331"/>
                    <a:pt x="159" y="371"/>
                    <a:pt x="199" y="397"/>
                  </a:cubicBezTo>
                  <a:cubicBezTo>
                    <a:pt x="252" y="411"/>
                    <a:pt x="305" y="424"/>
                    <a:pt x="358" y="424"/>
                  </a:cubicBezTo>
                  <a:cubicBezTo>
                    <a:pt x="503" y="424"/>
                    <a:pt x="623" y="437"/>
                    <a:pt x="715" y="464"/>
                  </a:cubicBezTo>
                  <a:cubicBezTo>
                    <a:pt x="808" y="490"/>
                    <a:pt x="874" y="543"/>
                    <a:pt x="914" y="622"/>
                  </a:cubicBezTo>
                  <a:lnTo>
                    <a:pt x="1880" y="2515"/>
                  </a:lnTo>
                  <a:lnTo>
                    <a:pt x="887" y="4514"/>
                  </a:lnTo>
                  <a:cubicBezTo>
                    <a:pt x="848" y="4593"/>
                    <a:pt x="808" y="4646"/>
                    <a:pt x="781" y="4686"/>
                  </a:cubicBezTo>
                  <a:cubicBezTo>
                    <a:pt x="742" y="4725"/>
                    <a:pt x="676" y="4752"/>
                    <a:pt x="596" y="4752"/>
                  </a:cubicBezTo>
                  <a:cubicBezTo>
                    <a:pt x="583" y="4752"/>
                    <a:pt x="556" y="4752"/>
                    <a:pt x="530" y="4765"/>
                  </a:cubicBezTo>
                  <a:cubicBezTo>
                    <a:pt x="490" y="4765"/>
                    <a:pt x="451" y="4765"/>
                    <a:pt x="411" y="4778"/>
                  </a:cubicBezTo>
                  <a:cubicBezTo>
                    <a:pt x="371" y="4778"/>
                    <a:pt x="331" y="4778"/>
                    <a:pt x="292" y="4792"/>
                  </a:cubicBezTo>
                  <a:lnTo>
                    <a:pt x="186" y="4792"/>
                  </a:lnTo>
                  <a:cubicBezTo>
                    <a:pt x="146" y="4792"/>
                    <a:pt x="106" y="4805"/>
                    <a:pt x="67" y="4818"/>
                  </a:cubicBezTo>
                  <a:cubicBezTo>
                    <a:pt x="14" y="4845"/>
                    <a:pt x="1" y="4871"/>
                    <a:pt x="1" y="4924"/>
                  </a:cubicBezTo>
                  <a:cubicBezTo>
                    <a:pt x="1" y="4977"/>
                    <a:pt x="27" y="5017"/>
                    <a:pt x="67" y="5043"/>
                  </a:cubicBezTo>
                  <a:cubicBezTo>
                    <a:pt x="120" y="5056"/>
                    <a:pt x="159" y="5070"/>
                    <a:pt x="199" y="5070"/>
                  </a:cubicBezTo>
                  <a:lnTo>
                    <a:pt x="1708" y="5070"/>
                  </a:lnTo>
                  <a:cubicBezTo>
                    <a:pt x="1787" y="5070"/>
                    <a:pt x="1840" y="5056"/>
                    <a:pt x="1880" y="5030"/>
                  </a:cubicBezTo>
                  <a:cubicBezTo>
                    <a:pt x="1906" y="5003"/>
                    <a:pt x="1920" y="4964"/>
                    <a:pt x="1920" y="4911"/>
                  </a:cubicBezTo>
                  <a:cubicBezTo>
                    <a:pt x="1920" y="4858"/>
                    <a:pt x="1893" y="4818"/>
                    <a:pt x="1853" y="4805"/>
                  </a:cubicBezTo>
                  <a:cubicBezTo>
                    <a:pt x="1814" y="4778"/>
                    <a:pt x="1761" y="4765"/>
                    <a:pt x="1708" y="4765"/>
                  </a:cubicBezTo>
                  <a:lnTo>
                    <a:pt x="1562" y="4765"/>
                  </a:lnTo>
                  <a:cubicBezTo>
                    <a:pt x="1523" y="4765"/>
                    <a:pt x="1483" y="4765"/>
                    <a:pt x="1443" y="4752"/>
                  </a:cubicBezTo>
                  <a:cubicBezTo>
                    <a:pt x="1403" y="4752"/>
                    <a:pt x="1364" y="4739"/>
                    <a:pt x="1351" y="4725"/>
                  </a:cubicBezTo>
                  <a:cubicBezTo>
                    <a:pt x="1324" y="4712"/>
                    <a:pt x="1311" y="4699"/>
                    <a:pt x="1311" y="4672"/>
                  </a:cubicBezTo>
                  <a:cubicBezTo>
                    <a:pt x="1311" y="4646"/>
                    <a:pt x="1324" y="4593"/>
                    <a:pt x="1364" y="4514"/>
                  </a:cubicBezTo>
                  <a:cubicBezTo>
                    <a:pt x="1403" y="4421"/>
                    <a:pt x="1456" y="4315"/>
                    <a:pt x="1509" y="4183"/>
                  </a:cubicBezTo>
                  <a:cubicBezTo>
                    <a:pt x="1576" y="4064"/>
                    <a:pt x="1642" y="3931"/>
                    <a:pt x="1708" y="3786"/>
                  </a:cubicBezTo>
                  <a:cubicBezTo>
                    <a:pt x="1774" y="3640"/>
                    <a:pt x="1840" y="3508"/>
                    <a:pt x="1893" y="3389"/>
                  </a:cubicBezTo>
                  <a:cubicBezTo>
                    <a:pt x="1959" y="3270"/>
                    <a:pt x="1999" y="3164"/>
                    <a:pt x="2039" y="3084"/>
                  </a:cubicBezTo>
                  <a:cubicBezTo>
                    <a:pt x="2078" y="3005"/>
                    <a:pt x="2105" y="2965"/>
                    <a:pt x="2105" y="2965"/>
                  </a:cubicBezTo>
                  <a:cubicBezTo>
                    <a:pt x="2290" y="3309"/>
                    <a:pt x="2449" y="3627"/>
                    <a:pt x="2595" y="3905"/>
                  </a:cubicBezTo>
                  <a:cubicBezTo>
                    <a:pt x="2661" y="4024"/>
                    <a:pt x="2714" y="4143"/>
                    <a:pt x="2780" y="4249"/>
                  </a:cubicBezTo>
                  <a:cubicBezTo>
                    <a:pt x="2833" y="4368"/>
                    <a:pt x="2886" y="4474"/>
                    <a:pt x="2939" y="4580"/>
                  </a:cubicBezTo>
                  <a:cubicBezTo>
                    <a:pt x="2992" y="4672"/>
                    <a:pt x="3031" y="4752"/>
                    <a:pt x="3058" y="4818"/>
                  </a:cubicBezTo>
                  <a:cubicBezTo>
                    <a:pt x="3084" y="4884"/>
                    <a:pt x="3098" y="4911"/>
                    <a:pt x="3098" y="4937"/>
                  </a:cubicBezTo>
                  <a:cubicBezTo>
                    <a:pt x="3098" y="4964"/>
                    <a:pt x="3071" y="4977"/>
                    <a:pt x="3031" y="4977"/>
                  </a:cubicBezTo>
                  <a:cubicBezTo>
                    <a:pt x="2992" y="4990"/>
                    <a:pt x="2939" y="5003"/>
                    <a:pt x="2886" y="5003"/>
                  </a:cubicBezTo>
                  <a:cubicBezTo>
                    <a:pt x="2833" y="5017"/>
                    <a:pt x="2793" y="5030"/>
                    <a:pt x="2740" y="5056"/>
                  </a:cubicBezTo>
                  <a:cubicBezTo>
                    <a:pt x="2701" y="5070"/>
                    <a:pt x="2687" y="5109"/>
                    <a:pt x="2687" y="5162"/>
                  </a:cubicBezTo>
                  <a:cubicBezTo>
                    <a:pt x="2687" y="5215"/>
                    <a:pt x="2701" y="5242"/>
                    <a:pt x="2727" y="5268"/>
                  </a:cubicBezTo>
                  <a:cubicBezTo>
                    <a:pt x="2753" y="5281"/>
                    <a:pt x="2806" y="5295"/>
                    <a:pt x="2873" y="5295"/>
                  </a:cubicBezTo>
                  <a:lnTo>
                    <a:pt x="4276" y="5295"/>
                  </a:lnTo>
                  <a:cubicBezTo>
                    <a:pt x="4342" y="5295"/>
                    <a:pt x="4408" y="5281"/>
                    <a:pt x="4448" y="5268"/>
                  </a:cubicBezTo>
                  <a:cubicBezTo>
                    <a:pt x="4501" y="5255"/>
                    <a:pt x="4527" y="5215"/>
                    <a:pt x="4527" y="5162"/>
                  </a:cubicBezTo>
                  <a:cubicBezTo>
                    <a:pt x="4527" y="5109"/>
                    <a:pt x="4501" y="5070"/>
                    <a:pt x="4461" y="5043"/>
                  </a:cubicBezTo>
                  <a:cubicBezTo>
                    <a:pt x="4408" y="5030"/>
                    <a:pt x="4355" y="5017"/>
                    <a:pt x="4276" y="5017"/>
                  </a:cubicBezTo>
                  <a:cubicBezTo>
                    <a:pt x="4077" y="5017"/>
                    <a:pt x="3905" y="5003"/>
                    <a:pt x="3773" y="4977"/>
                  </a:cubicBezTo>
                  <a:cubicBezTo>
                    <a:pt x="3640" y="4950"/>
                    <a:pt x="3561" y="4897"/>
                    <a:pt x="3508" y="4818"/>
                  </a:cubicBezTo>
                  <a:lnTo>
                    <a:pt x="2303" y="2515"/>
                  </a:lnTo>
                  <a:lnTo>
                    <a:pt x="3336" y="556"/>
                  </a:lnTo>
                  <a:cubicBezTo>
                    <a:pt x="3376" y="477"/>
                    <a:pt x="3415" y="424"/>
                    <a:pt x="3455" y="384"/>
                  </a:cubicBezTo>
                  <a:cubicBezTo>
                    <a:pt x="3481" y="345"/>
                    <a:pt x="3548" y="318"/>
                    <a:pt x="3640" y="318"/>
                  </a:cubicBezTo>
                  <a:cubicBezTo>
                    <a:pt x="3680" y="318"/>
                    <a:pt x="3733" y="305"/>
                    <a:pt x="3826" y="305"/>
                  </a:cubicBezTo>
                  <a:cubicBezTo>
                    <a:pt x="3918" y="305"/>
                    <a:pt x="4011" y="292"/>
                    <a:pt x="4090" y="278"/>
                  </a:cubicBezTo>
                  <a:cubicBezTo>
                    <a:pt x="4143" y="265"/>
                    <a:pt x="4183" y="252"/>
                    <a:pt x="4209" y="239"/>
                  </a:cubicBezTo>
                  <a:cubicBezTo>
                    <a:pt x="4262" y="212"/>
                    <a:pt x="4276" y="186"/>
                    <a:pt x="4276" y="133"/>
                  </a:cubicBezTo>
                  <a:cubicBezTo>
                    <a:pt x="4276" y="80"/>
                    <a:pt x="4262" y="40"/>
                    <a:pt x="4209" y="27"/>
                  </a:cubicBezTo>
                  <a:cubicBezTo>
                    <a:pt x="4183" y="14"/>
                    <a:pt x="4130" y="0"/>
                    <a:pt x="4077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570141" y="1610117"/>
              <a:ext cx="214337" cy="166142"/>
            </a:xfrm>
            <a:custGeom>
              <a:avLst/>
              <a:gdLst/>
              <a:ahLst/>
              <a:cxnLst/>
              <a:rect l="l" t="t" r="r" b="b"/>
              <a:pathLst>
                <a:path w="3878" h="3006" extrusionOk="0">
                  <a:moveTo>
                    <a:pt x="2263" y="1"/>
                  </a:moveTo>
                  <a:cubicBezTo>
                    <a:pt x="2065" y="1"/>
                    <a:pt x="1866" y="54"/>
                    <a:pt x="1681" y="160"/>
                  </a:cubicBezTo>
                  <a:cubicBezTo>
                    <a:pt x="1509" y="265"/>
                    <a:pt x="1363" y="411"/>
                    <a:pt x="1271" y="610"/>
                  </a:cubicBezTo>
                  <a:lnTo>
                    <a:pt x="1257" y="226"/>
                  </a:lnTo>
                  <a:cubicBezTo>
                    <a:pt x="1257" y="146"/>
                    <a:pt x="1244" y="93"/>
                    <a:pt x="1218" y="67"/>
                  </a:cubicBezTo>
                  <a:cubicBezTo>
                    <a:pt x="1191" y="40"/>
                    <a:pt x="1125" y="27"/>
                    <a:pt x="1019" y="27"/>
                  </a:cubicBezTo>
                  <a:cubicBezTo>
                    <a:pt x="821" y="27"/>
                    <a:pt x="649" y="27"/>
                    <a:pt x="529" y="40"/>
                  </a:cubicBezTo>
                  <a:cubicBezTo>
                    <a:pt x="397" y="40"/>
                    <a:pt x="291" y="54"/>
                    <a:pt x="212" y="67"/>
                  </a:cubicBezTo>
                  <a:cubicBezTo>
                    <a:pt x="132" y="80"/>
                    <a:pt x="79" y="107"/>
                    <a:pt x="53" y="133"/>
                  </a:cubicBezTo>
                  <a:cubicBezTo>
                    <a:pt x="13" y="160"/>
                    <a:pt x="0" y="199"/>
                    <a:pt x="0" y="239"/>
                  </a:cubicBezTo>
                  <a:cubicBezTo>
                    <a:pt x="0" y="265"/>
                    <a:pt x="13" y="279"/>
                    <a:pt x="40" y="305"/>
                  </a:cubicBezTo>
                  <a:cubicBezTo>
                    <a:pt x="66" y="305"/>
                    <a:pt x="106" y="318"/>
                    <a:pt x="146" y="332"/>
                  </a:cubicBezTo>
                  <a:cubicBezTo>
                    <a:pt x="185" y="332"/>
                    <a:pt x="225" y="332"/>
                    <a:pt x="265" y="345"/>
                  </a:cubicBezTo>
                  <a:lnTo>
                    <a:pt x="728" y="345"/>
                  </a:lnTo>
                  <a:cubicBezTo>
                    <a:pt x="794" y="345"/>
                    <a:pt x="834" y="411"/>
                    <a:pt x="834" y="543"/>
                  </a:cubicBezTo>
                  <a:cubicBezTo>
                    <a:pt x="834" y="570"/>
                    <a:pt x="834" y="649"/>
                    <a:pt x="821" y="782"/>
                  </a:cubicBezTo>
                  <a:cubicBezTo>
                    <a:pt x="821" y="914"/>
                    <a:pt x="821" y="1060"/>
                    <a:pt x="821" y="1218"/>
                  </a:cubicBezTo>
                  <a:cubicBezTo>
                    <a:pt x="821" y="1390"/>
                    <a:pt x="807" y="1549"/>
                    <a:pt x="807" y="1708"/>
                  </a:cubicBezTo>
                  <a:cubicBezTo>
                    <a:pt x="807" y="1854"/>
                    <a:pt x="807" y="1973"/>
                    <a:pt x="807" y="2039"/>
                  </a:cubicBezTo>
                  <a:cubicBezTo>
                    <a:pt x="807" y="2079"/>
                    <a:pt x="794" y="2105"/>
                    <a:pt x="794" y="2145"/>
                  </a:cubicBezTo>
                  <a:cubicBezTo>
                    <a:pt x="794" y="2184"/>
                    <a:pt x="781" y="2224"/>
                    <a:pt x="768" y="2251"/>
                  </a:cubicBezTo>
                  <a:cubicBezTo>
                    <a:pt x="754" y="2290"/>
                    <a:pt x="741" y="2317"/>
                    <a:pt x="715" y="2343"/>
                  </a:cubicBezTo>
                  <a:cubicBezTo>
                    <a:pt x="688" y="2357"/>
                    <a:pt x="662" y="2370"/>
                    <a:pt x="622" y="2370"/>
                  </a:cubicBezTo>
                  <a:lnTo>
                    <a:pt x="503" y="2370"/>
                  </a:lnTo>
                  <a:cubicBezTo>
                    <a:pt x="450" y="2370"/>
                    <a:pt x="410" y="2383"/>
                    <a:pt x="344" y="2409"/>
                  </a:cubicBezTo>
                  <a:cubicBezTo>
                    <a:pt x="304" y="2436"/>
                    <a:pt x="278" y="2489"/>
                    <a:pt x="278" y="2555"/>
                  </a:cubicBezTo>
                  <a:cubicBezTo>
                    <a:pt x="278" y="2634"/>
                    <a:pt x="304" y="2687"/>
                    <a:pt x="357" y="2701"/>
                  </a:cubicBezTo>
                  <a:cubicBezTo>
                    <a:pt x="410" y="2714"/>
                    <a:pt x="476" y="2727"/>
                    <a:pt x="543" y="2727"/>
                  </a:cubicBezTo>
                  <a:lnTo>
                    <a:pt x="1112" y="2727"/>
                  </a:lnTo>
                  <a:cubicBezTo>
                    <a:pt x="1244" y="2714"/>
                    <a:pt x="1363" y="2714"/>
                    <a:pt x="1469" y="2714"/>
                  </a:cubicBezTo>
                  <a:lnTo>
                    <a:pt x="1654" y="2714"/>
                  </a:lnTo>
                  <a:cubicBezTo>
                    <a:pt x="1747" y="2714"/>
                    <a:pt x="1800" y="2714"/>
                    <a:pt x="1840" y="2687"/>
                  </a:cubicBezTo>
                  <a:cubicBezTo>
                    <a:pt x="1879" y="2661"/>
                    <a:pt x="1906" y="2621"/>
                    <a:pt x="1906" y="2555"/>
                  </a:cubicBezTo>
                  <a:cubicBezTo>
                    <a:pt x="1906" y="2476"/>
                    <a:pt x="1879" y="2409"/>
                    <a:pt x="1826" y="2396"/>
                  </a:cubicBezTo>
                  <a:cubicBezTo>
                    <a:pt x="1787" y="2370"/>
                    <a:pt x="1734" y="2357"/>
                    <a:pt x="1654" y="2357"/>
                  </a:cubicBezTo>
                  <a:lnTo>
                    <a:pt x="1244" y="2357"/>
                  </a:lnTo>
                  <a:lnTo>
                    <a:pt x="1244" y="1668"/>
                  </a:lnTo>
                  <a:cubicBezTo>
                    <a:pt x="1244" y="1536"/>
                    <a:pt x="1257" y="1417"/>
                    <a:pt x="1271" y="1298"/>
                  </a:cubicBezTo>
                  <a:cubicBezTo>
                    <a:pt x="1297" y="1165"/>
                    <a:pt x="1337" y="1060"/>
                    <a:pt x="1376" y="954"/>
                  </a:cubicBezTo>
                  <a:cubicBezTo>
                    <a:pt x="1456" y="808"/>
                    <a:pt x="1549" y="662"/>
                    <a:pt x="1681" y="557"/>
                  </a:cubicBezTo>
                  <a:cubicBezTo>
                    <a:pt x="1813" y="437"/>
                    <a:pt x="1972" y="371"/>
                    <a:pt x="2144" y="371"/>
                  </a:cubicBezTo>
                  <a:cubicBezTo>
                    <a:pt x="2276" y="371"/>
                    <a:pt x="2396" y="411"/>
                    <a:pt x="2462" y="490"/>
                  </a:cubicBezTo>
                  <a:cubicBezTo>
                    <a:pt x="2554" y="570"/>
                    <a:pt x="2607" y="676"/>
                    <a:pt x="2647" y="808"/>
                  </a:cubicBezTo>
                  <a:cubicBezTo>
                    <a:pt x="2700" y="927"/>
                    <a:pt x="2726" y="1086"/>
                    <a:pt x="2740" y="1258"/>
                  </a:cubicBezTo>
                  <a:cubicBezTo>
                    <a:pt x="2753" y="1430"/>
                    <a:pt x="2766" y="1615"/>
                    <a:pt x="2766" y="1801"/>
                  </a:cubicBezTo>
                  <a:cubicBezTo>
                    <a:pt x="2766" y="1814"/>
                    <a:pt x="2766" y="1880"/>
                    <a:pt x="2753" y="1986"/>
                  </a:cubicBezTo>
                  <a:cubicBezTo>
                    <a:pt x="2753" y="2105"/>
                    <a:pt x="2753" y="2251"/>
                    <a:pt x="2740" y="2409"/>
                  </a:cubicBezTo>
                  <a:cubicBezTo>
                    <a:pt x="2740" y="2502"/>
                    <a:pt x="2713" y="2568"/>
                    <a:pt x="2687" y="2595"/>
                  </a:cubicBezTo>
                  <a:cubicBezTo>
                    <a:pt x="2647" y="2621"/>
                    <a:pt x="2581" y="2634"/>
                    <a:pt x="2475" y="2648"/>
                  </a:cubicBezTo>
                  <a:cubicBezTo>
                    <a:pt x="2449" y="2661"/>
                    <a:pt x="2409" y="2674"/>
                    <a:pt x="2369" y="2701"/>
                  </a:cubicBezTo>
                  <a:cubicBezTo>
                    <a:pt x="2329" y="2727"/>
                    <a:pt x="2303" y="2767"/>
                    <a:pt x="2303" y="2833"/>
                  </a:cubicBezTo>
                  <a:cubicBezTo>
                    <a:pt x="2303" y="2899"/>
                    <a:pt x="2329" y="2939"/>
                    <a:pt x="2369" y="2965"/>
                  </a:cubicBezTo>
                  <a:cubicBezTo>
                    <a:pt x="2409" y="2992"/>
                    <a:pt x="2462" y="3005"/>
                    <a:pt x="2515" y="3005"/>
                  </a:cubicBezTo>
                  <a:cubicBezTo>
                    <a:pt x="2528" y="3005"/>
                    <a:pt x="2594" y="3005"/>
                    <a:pt x="2700" y="2992"/>
                  </a:cubicBezTo>
                  <a:lnTo>
                    <a:pt x="3653" y="2992"/>
                  </a:lnTo>
                  <a:cubicBezTo>
                    <a:pt x="3706" y="2992"/>
                    <a:pt x="3759" y="2979"/>
                    <a:pt x="3812" y="2965"/>
                  </a:cubicBezTo>
                  <a:cubicBezTo>
                    <a:pt x="3851" y="2939"/>
                    <a:pt x="3878" y="2899"/>
                    <a:pt x="3878" y="2833"/>
                  </a:cubicBezTo>
                  <a:cubicBezTo>
                    <a:pt x="3878" y="2793"/>
                    <a:pt x="3865" y="2754"/>
                    <a:pt x="3838" y="2727"/>
                  </a:cubicBezTo>
                  <a:cubicBezTo>
                    <a:pt x="3812" y="2701"/>
                    <a:pt x="3785" y="2687"/>
                    <a:pt x="3746" y="2674"/>
                  </a:cubicBezTo>
                  <a:cubicBezTo>
                    <a:pt x="3706" y="2648"/>
                    <a:pt x="3666" y="2648"/>
                    <a:pt x="3626" y="2634"/>
                  </a:cubicBezTo>
                  <a:lnTo>
                    <a:pt x="3203" y="2634"/>
                  </a:lnTo>
                  <a:lnTo>
                    <a:pt x="3203" y="1205"/>
                  </a:lnTo>
                  <a:cubicBezTo>
                    <a:pt x="3203" y="954"/>
                    <a:pt x="3163" y="755"/>
                    <a:pt x="3110" y="596"/>
                  </a:cubicBezTo>
                  <a:cubicBezTo>
                    <a:pt x="3044" y="437"/>
                    <a:pt x="2965" y="318"/>
                    <a:pt x="2872" y="226"/>
                  </a:cubicBezTo>
                  <a:cubicBezTo>
                    <a:pt x="2779" y="146"/>
                    <a:pt x="2674" y="80"/>
                    <a:pt x="2554" y="54"/>
                  </a:cubicBezTo>
                  <a:cubicBezTo>
                    <a:pt x="2449" y="14"/>
                    <a:pt x="2356" y="1"/>
                    <a:pt x="2263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611815" y="1689153"/>
              <a:ext cx="634279" cy="414801"/>
            </a:xfrm>
            <a:custGeom>
              <a:avLst/>
              <a:gdLst/>
              <a:ahLst/>
              <a:cxnLst/>
              <a:rect l="l" t="t" r="r" b="b"/>
              <a:pathLst>
                <a:path w="11476" h="7505" extrusionOk="0">
                  <a:moveTo>
                    <a:pt x="4633" y="0"/>
                  </a:moveTo>
                  <a:cubicBezTo>
                    <a:pt x="4527" y="0"/>
                    <a:pt x="4474" y="53"/>
                    <a:pt x="4421" y="172"/>
                  </a:cubicBezTo>
                  <a:lnTo>
                    <a:pt x="3428" y="6234"/>
                  </a:lnTo>
                  <a:lnTo>
                    <a:pt x="2595" y="3031"/>
                  </a:lnTo>
                  <a:cubicBezTo>
                    <a:pt x="2542" y="2925"/>
                    <a:pt x="2489" y="2872"/>
                    <a:pt x="2383" y="2872"/>
                  </a:cubicBezTo>
                  <a:lnTo>
                    <a:pt x="225" y="2872"/>
                  </a:lnTo>
                  <a:cubicBezTo>
                    <a:pt x="120" y="2872"/>
                    <a:pt x="0" y="2978"/>
                    <a:pt x="0" y="3097"/>
                  </a:cubicBezTo>
                  <a:cubicBezTo>
                    <a:pt x="0" y="3203"/>
                    <a:pt x="120" y="3309"/>
                    <a:pt x="225" y="3309"/>
                  </a:cubicBezTo>
                  <a:lnTo>
                    <a:pt x="2211" y="3309"/>
                  </a:lnTo>
                  <a:lnTo>
                    <a:pt x="3256" y="7332"/>
                  </a:lnTo>
                  <a:cubicBezTo>
                    <a:pt x="3309" y="7452"/>
                    <a:pt x="3375" y="7504"/>
                    <a:pt x="3481" y="7504"/>
                  </a:cubicBezTo>
                  <a:cubicBezTo>
                    <a:pt x="3587" y="7504"/>
                    <a:pt x="3706" y="7399"/>
                    <a:pt x="3706" y="7332"/>
                  </a:cubicBezTo>
                  <a:lnTo>
                    <a:pt x="4858" y="450"/>
                  </a:lnTo>
                  <a:lnTo>
                    <a:pt x="11250" y="450"/>
                  </a:lnTo>
                  <a:cubicBezTo>
                    <a:pt x="11370" y="450"/>
                    <a:pt x="11475" y="331"/>
                    <a:pt x="11475" y="225"/>
                  </a:cubicBezTo>
                  <a:cubicBezTo>
                    <a:pt x="11475" y="119"/>
                    <a:pt x="11370" y="0"/>
                    <a:pt x="11250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8"/>
          <p:cNvGrpSpPr/>
          <p:nvPr/>
        </p:nvGrpSpPr>
        <p:grpSpPr>
          <a:xfrm>
            <a:off x="911731" y="1723613"/>
            <a:ext cx="563833" cy="258403"/>
            <a:chOff x="6301529" y="2700815"/>
            <a:chExt cx="640137" cy="293373"/>
          </a:xfrm>
        </p:grpSpPr>
        <p:sp>
          <p:nvSpPr>
            <p:cNvPr id="151" name="Google Shape;151;p8"/>
            <p:cNvSpPr/>
            <p:nvPr/>
          </p:nvSpPr>
          <p:spPr>
            <a:xfrm>
              <a:off x="6301529" y="2703026"/>
              <a:ext cx="188802" cy="281656"/>
            </a:xfrm>
            <a:custGeom>
              <a:avLst/>
              <a:gdLst/>
              <a:ahLst/>
              <a:cxnLst/>
              <a:rect l="l" t="t" r="r" b="b"/>
              <a:pathLst>
                <a:path w="3416" h="5096" extrusionOk="0">
                  <a:moveTo>
                    <a:pt x="2528" y="609"/>
                  </a:moveTo>
                  <a:lnTo>
                    <a:pt x="2356" y="3177"/>
                  </a:lnTo>
                  <a:cubicBezTo>
                    <a:pt x="2211" y="3190"/>
                    <a:pt x="2039" y="3203"/>
                    <a:pt x="1853" y="3216"/>
                  </a:cubicBezTo>
                  <a:cubicBezTo>
                    <a:pt x="1668" y="3216"/>
                    <a:pt x="1496" y="3229"/>
                    <a:pt x="1324" y="3243"/>
                  </a:cubicBezTo>
                  <a:cubicBezTo>
                    <a:pt x="1165" y="3243"/>
                    <a:pt x="1020" y="3243"/>
                    <a:pt x="901" y="3256"/>
                  </a:cubicBezTo>
                  <a:lnTo>
                    <a:pt x="702" y="3256"/>
                  </a:lnTo>
                  <a:cubicBezTo>
                    <a:pt x="662" y="3256"/>
                    <a:pt x="636" y="3256"/>
                    <a:pt x="623" y="3243"/>
                  </a:cubicBezTo>
                  <a:cubicBezTo>
                    <a:pt x="623" y="3229"/>
                    <a:pt x="623" y="3216"/>
                    <a:pt x="623" y="3203"/>
                  </a:cubicBezTo>
                  <a:cubicBezTo>
                    <a:pt x="623" y="3177"/>
                    <a:pt x="623" y="3163"/>
                    <a:pt x="649" y="3137"/>
                  </a:cubicBezTo>
                  <a:cubicBezTo>
                    <a:pt x="676" y="3110"/>
                    <a:pt x="689" y="3097"/>
                    <a:pt x="689" y="3084"/>
                  </a:cubicBezTo>
                  <a:lnTo>
                    <a:pt x="2528" y="609"/>
                  </a:lnTo>
                  <a:close/>
                  <a:moveTo>
                    <a:pt x="2714" y="0"/>
                  </a:moveTo>
                  <a:cubicBezTo>
                    <a:pt x="2648" y="0"/>
                    <a:pt x="2581" y="27"/>
                    <a:pt x="2515" y="66"/>
                  </a:cubicBezTo>
                  <a:cubicBezTo>
                    <a:pt x="2462" y="119"/>
                    <a:pt x="2423" y="146"/>
                    <a:pt x="2409" y="172"/>
                  </a:cubicBezTo>
                  <a:cubicBezTo>
                    <a:pt x="2264" y="357"/>
                    <a:pt x="2131" y="530"/>
                    <a:pt x="2012" y="688"/>
                  </a:cubicBezTo>
                  <a:cubicBezTo>
                    <a:pt x="1893" y="834"/>
                    <a:pt x="1774" y="980"/>
                    <a:pt x="1668" y="1125"/>
                  </a:cubicBezTo>
                  <a:lnTo>
                    <a:pt x="1351" y="1562"/>
                  </a:lnTo>
                  <a:cubicBezTo>
                    <a:pt x="1245" y="1707"/>
                    <a:pt x="1126" y="1866"/>
                    <a:pt x="993" y="2038"/>
                  </a:cubicBezTo>
                  <a:cubicBezTo>
                    <a:pt x="874" y="2197"/>
                    <a:pt x="728" y="2396"/>
                    <a:pt x="583" y="2594"/>
                  </a:cubicBezTo>
                  <a:cubicBezTo>
                    <a:pt x="437" y="2806"/>
                    <a:pt x="265" y="3031"/>
                    <a:pt x="67" y="3296"/>
                  </a:cubicBezTo>
                  <a:cubicBezTo>
                    <a:pt x="40" y="3335"/>
                    <a:pt x="27" y="3362"/>
                    <a:pt x="14" y="3388"/>
                  </a:cubicBezTo>
                  <a:cubicBezTo>
                    <a:pt x="1" y="3415"/>
                    <a:pt x="1" y="3441"/>
                    <a:pt x="1" y="3468"/>
                  </a:cubicBezTo>
                  <a:cubicBezTo>
                    <a:pt x="1" y="3521"/>
                    <a:pt x="27" y="3574"/>
                    <a:pt x="80" y="3600"/>
                  </a:cubicBezTo>
                  <a:cubicBezTo>
                    <a:pt x="133" y="3640"/>
                    <a:pt x="186" y="3653"/>
                    <a:pt x="265" y="3653"/>
                  </a:cubicBezTo>
                  <a:cubicBezTo>
                    <a:pt x="345" y="3653"/>
                    <a:pt x="570" y="3640"/>
                    <a:pt x="901" y="3627"/>
                  </a:cubicBezTo>
                  <a:cubicBezTo>
                    <a:pt x="1231" y="3613"/>
                    <a:pt x="1721" y="3600"/>
                    <a:pt x="2343" y="3587"/>
                  </a:cubicBezTo>
                  <a:lnTo>
                    <a:pt x="2343" y="3587"/>
                  </a:lnTo>
                  <a:lnTo>
                    <a:pt x="2290" y="4540"/>
                  </a:lnTo>
                  <a:cubicBezTo>
                    <a:pt x="2290" y="4632"/>
                    <a:pt x="2264" y="4685"/>
                    <a:pt x="2211" y="4725"/>
                  </a:cubicBezTo>
                  <a:cubicBezTo>
                    <a:pt x="2158" y="4752"/>
                    <a:pt x="2078" y="4778"/>
                    <a:pt x="1986" y="4778"/>
                  </a:cubicBezTo>
                  <a:cubicBezTo>
                    <a:pt x="1973" y="4778"/>
                    <a:pt x="1946" y="4778"/>
                    <a:pt x="1893" y="4791"/>
                  </a:cubicBezTo>
                  <a:cubicBezTo>
                    <a:pt x="1853" y="4791"/>
                    <a:pt x="1801" y="4791"/>
                    <a:pt x="1748" y="4804"/>
                  </a:cubicBezTo>
                  <a:cubicBezTo>
                    <a:pt x="1695" y="4804"/>
                    <a:pt x="1642" y="4804"/>
                    <a:pt x="1576" y="4818"/>
                  </a:cubicBezTo>
                  <a:lnTo>
                    <a:pt x="1430" y="4818"/>
                  </a:lnTo>
                  <a:cubicBezTo>
                    <a:pt x="1390" y="4818"/>
                    <a:pt x="1351" y="4831"/>
                    <a:pt x="1311" y="4844"/>
                  </a:cubicBezTo>
                  <a:cubicBezTo>
                    <a:pt x="1271" y="4857"/>
                    <a:pt x="1245" y="4897"/>
                    <a:pt x="1245" y="4950"/>
                  </a:cubicBezTo>
                  <a:cubicBezTo>
                    <a:pt x="1245" y="5003"/>
                    <a:pt x="1271" y="5056"/>
                    <a:pt x="1324" y="5069"/>
                  </a:cubicBezTo>
                  <a:cubicBezTo>
                    <a:pt x="1377" y="5082"/>
                    <a:pt x="1417" y="5096"/>
                    <a:pt x="1456" y="5096"/>
                  </a:cubicBezTo>
                  <a:lnTo>
                    <a:pt x="2965" y="5096"/>
                  </a:lnTo>
                  <a:cubicBezTo>
                    <a:pt x="3045" y="5096"/>
                    <a:pt x="3111" y="5082"/>
                    <a:pt x="3164" y="5069"/>
                  </a:cubicBezTo>
                  <a:cubicBezTo>
                    <a:pt x="3217" y="5043"/>
                    <a:pt x="3230" y="5003"/>
                    <a:pt x="3230" y="4937"/>
                  </a:cubicBezTo>
                  <a:cubicBezTo>
                    <a:pt x="3230" y="4884"/>
                    <a:pt x="3217" y="4844"/>
                    <a:pt x="3164" y="4818"/>
                  </a:cubicBezTo>
                  <a:cubicBezTo>
                    <a:pt x="3124" y="4804"/>
                    <a:pt x="3058" y="4791"/>
                    <a:pt x="2965" y="4791"/>
                  </a:cubicBezTo>
                  <a:cubicBezTo>
                    <a:pt x="2912" y="4791"/>
                    <a:pt x="2859" y="4791"/>
                    <a:pt x="2793" y="4778"/>
                  </a:cubicBezTo>
                  <a:cubicBezTo>
                    <a:pt x="2740" y="4778"/>
                    <a:pt x="2714" y="4738"/>
                    <a:pt x="2714" y="4699"/>
                  </a:cubicBezTo>
                  <a:cubicBezTo>
                    <a:pt x="2714" y="4672"/>
                    <a:pt x="2714" y="4619"/>
                    <a:pt x="2714" y="4527"/>
                  </a:cubicBezTo>
                  <a:cubicBezTo>
                    <a:pt x="2727" y="4447"/>
                    <a:pt x="2727" y="4341"/>
                    <a:pt x="2727" y="4235"/>
                  </a:cubicBezTo>
                  <a:cubicBezTo>
                    <a:pt x="2740" y="4129"/>
                    <a:pt x="2740" y="4010"/>
                    <a:pt x="2753" y="3904"/>
                  </a:cubicBezTo>
                  <a:cubicBezTo>
                    <a:pt x="2753" y="3785"/>
                    <a:pt x="2767" y="3679"/>
                    <a:pt x="2767" y="3587"/>
                  </a:cubicBezTo>
                  <a:lnTo>
                    <a:pt x="3230" y="3587"/>
                  </a:lnTo>
                  <a:cubicBezTo>
                    <a:pt x="3256" y="3587"/>
                    <a:pt x="3296" y="3574"/>
                    <a:pt x="3336" y="3547"/>
                  </a:cubicBezTo>
                  <a:cubicBezTo>
                    <a:pt x="3389" y="3534"/>
                    <a:pt x="3415" y="3481"/>
                    <a:pt x="3415" y="3415"/>
                  </a:cubicBezTo>
                  <a:cubicBezTo>
                    <a:pt x="3415" y="3349"/>
                    <a:pt x="3389" y="3296"/>
                    <a:pt x="3349" y="3269"/>
                  </a:cubicBezTo>
                  <a:cubicBezTo>
                    <a:pt x="3309" y="3229"/>
                    <a:pt x="3256" y="3216"/>
                    <a:pt x="3190" y="3203"/>
                  </a:cubicBezTo>
                  <a:lnTo>
                    <a:pt x="2793" y="3177"/>
                  </a:lnTo>
                  <a:cubicBezTo>
                    <a:pt x="2793" y="3031"/>
                    <a:pt x="2793" y="2846"/>
                    <a:pt x="2806" y="2647"/>
                  </a:cubicBezTo>
                  <a:cubicBezTo>
                    <a:pt x="2806" y="2435"/>
                    <a:pt x="2820" y="2224"/>
                    <a:pt x="2833" y="1999"/>
                  </a:cubicBezTo>
                  <a:cubicBezTo>
                    <a:pt x="2846" y="1774"/>
                    <a:pt x="2859" y="1549"/>
                    <a:pt x="2873" y="1337"/>
                  </a:cubicBezTo>
                  <a:cubicBezTo>
                    <a:pt x="2899" y="1112"/>
                    <a:pt x="2912" y="927"/>
                    <a:pt x="2926" y="755"/>
                  </a:cubicBezTo>
                  <a:cubicBezTo>
                    <a:pt x="2939" y="569"/>
                    <a:pt x="2952" y="424"/>
                    <a:pt x="2952" y="318"/>
                  </a:cubicBezTo>
                  <a:cubicBezTo>
                    <a:pt x="2965" y="199"/>
                    <a:pt x="2965" y="146"/>
                    <a:pt x="2965" y="132"/>
                  </a:cubicBezTo>
                  <a:cubicBezTo>
                    <a:pt x="2965" y="93"/>
                    <a:pt x="2952" y="53"/>
                    <a:pt x="2899" y="40"/>
                  </a:cubicBezTo>
                  <a:cubicBezTo>
                    <a:pt x="2846" y="13"/>
                    <a:pt x="2780" y="0"/>
                    <a:pt x="2714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6504149" y="2700815"/>
              <a:ext cx="177804" cy="287515"/>
            </a:xfrm>
            <a:custGeom>
              <a:avLst/>
              <a:gdLst/>
              <a:ahLst/>
              <a:cxnLst/>
              <a:rect l="l" t="t" r="r" b="b"/>
              <a:pathLst>
                <a:path w="3217" h="5202" extrusionOk="0">
                  <a:moveTo>
                    <a:pt x="1668" y="0"/>
                  </a:moveTo>
                  <a:cubicBezTo>
                    <a:pt x="1417" y="0"/>
                    <a:pt x="1192" y="53"/>
                    <a:pt x="1007" y="159"/>
                  </a:cubicBezTo>
                  <a:cubicBezTo>
                    <a:pt x="808" y="265"/>
                    <a:pt x="649" y="384"/>
                    <a:pt x="517" y="530"/>
                  </a:cubicBezTo>
                  <a:cubicBezTo>
                    <a:pt x="385" y="662"/>
                    <a:pt x="279" y="808"/>
                    <a:pt x="212" y="967"/>
                  </a:cubicBezTo>
                  <a:cubicBezTo>
                    <a:pt x="146" y="1112"/>
                    <a:pt x="120" y="1231"/>
                    <a:pt x="120" y="1337"/>
                  </a:cubicBezTo>
                  <a:cubicBezTo>
                    <a:pt x="120" y="1350"/>
                    <a:pt x="120" y="1377"/>
                    <a:pt x="120" y="1417"/>
                  </a:cubicBezTo>
                  <a:cubicBezTo>
                    <a:pt x="120" y="1456"/>
                    <a:pt x="133" y="1509"/>
                    <a:pt x="146" y="1549"/>
                  </a:cubicBezTo>
                  <a:cubicBezTo>
                    <a:pt x="173" y="1589"/>
                    <a:pt x="199" y="1628"/>
                    <a:pt x="239" y="1655"/>
                  </a:cubicBezTo>
                  <a:cubicBezTo>
                    <a:pt x="279" y="1695"/>
                    <a:pt x="332" y="1708"/>
                    <a:pt x="398" y="1708"/>
                  </a:cubicBezTo>
                  <a:cubicBezTo>
                    <a:pt x="504" y="1708"/>
                    <a:pt x="583" y="1681"/>
                    <a:pt x="649" y="1628"/>
                  </a:cubicBezTo>
                  <a:cubicBezTo>
                    <a:pt x="715" y="1575"/>
                    <a:pt x="742" y="1509"/>
                    <a:pt x="742" y="1417"/>
                  </a:cubicBezTo>
                  <a:cubicBezTo>
                    <a:pt x="742" y="1377"/>
                    <a:pt x="729" y="1350"/>
                    <a:pt x="715" y="1324"/>
                  </a:cubicBezTo>
                  <a:cubicBezTo>
                    <a:pt x="702" y="1297"/>
                    <a:pt x="689" y="1271"/>
                    <a:pt x="662" y="1258"/>
                  </a:cubicBezTo>
                  <a:lnTo>
                    <a:pt x="623" y="1192"/>
                  </a:lnTo>
                  <a:cubicBezTo>
                    <a:pt x="610" y="1165"/>
                    <a:pt x="596" y="1139"/>
                    <a:pt x="596" y="1112"/>
                  </a:cubicBezTo>
                  <a:cubicBezTo>
                    <a:pt x="596" y="1072"/>
                    <a:pt x="623" y="1020"/>
                    <a:pt x="662" y="940"/>
                  </a:cubicBezTo>
                  <a:cubicBezTo>
                    <a:pt x="715" y="861"/>
                    <a:pt x="782" y="781"/>
                    <a:pt x="874" y="702"/>
                  </a:cubicBezTo>
                  <a:cubicBezTo>
                    <a:pt x="954" y="609"/>
                    <a:pt x="1060" y="543"/>
                    <a:pt x="1192" y="477"/>
                  </a:cubicBezTo>
                  <a:cubicBezTo>
                    <a:pt x="1311" y="411"/>
                    <a:pt x="1457" y="384"/>
                    <a:pt x="1602" y="384"/>
                  </a:cubicBezTo>
                  <a:cubicBezTo>
                    <a:pt x="1774" y="384"/>
                    <a:pt x="1907" y="411"/>
                    <a:pt x="2012" y="464"/>
                  </a:cubicBezTo>
                  <a:cubicBezTo>
                    <a:pt x="2132" y="517"/>
                    <a:pt x="2224" y="596"/>
                    <a:pt x="2290" y="675"/>
                  </a:cubicBezTo>
                  <a:cubicBezTo>
                    <a:pt x="2357" y="768"/>
                    <a:pt x="2410" y="861"/>
                    <a:pt x="2436" y="967"/>
                  </a:cubicBezTo>
                  <a:cubicBezTo>
                    <a:pt x="2462" y="1059"/>
                    <a:pt x="2489" y="1165"/>
                    <a:pt x="2489" y="1258"/>
                  </a:cubicBezTo>
                  <a:cubicBezTo>
                    <a:pt x="2489" y="1470"/>
                    <a:pt x="2449" y="1681"/>
                    <a:pt x="2370" y="1906"/>
                  </a:cubicBezTo>
                  <a:cubicBezTo>
                    <a:pt x="2290" y="2131"/>
                    <a:pt x="2198" y="2370"/>
                    <a:pt x="2065" y="2595"/>
                  </a:cubicBezTo>
                  <a:cubicBezTo>
                    <a:pt x="1946" y="2833"/>
                    <a:pt x="1801" y="3058"/>
                    <a:pt x="1629" y="3296"/>
                  </a:cubicBezTo>
                  <a:cubicBezTo>
                    <a:pt x="1470" y="3521"/>
                    <a:pt x="1298" y="3733"/>
                    <a:pt x="1126" y="3931"/>
                  </a:cubicBezTo>
                  <a:cubicBezTo>
                    <a:pt x="954" y="4130"/>
                    <a:pt x="782" y="4315"/>
                    <a:pt x="610" y="4487"/>
                  </a:cubicBezTo>
                  <a:cubicBezTo>
                    <a:pt x="437" y="4646"/>
                    <a:pt x="279" y="4778"/>
                    <a:pt x="133" y="4884"/>
                  </a:cubicBezTo>
                  <a:cubicBezTo>
                    <a:pt x="93" y="4924"/>
                    <a:pt x="67" y="4950"/>
                    <a:pt x="40" y="4964"/>
                  </a:cubicBezTo>
                  <a:cubicBezTo>
                    <a:pt x="14" y="4990"/>
                    <a:pt x="1" y="5017"/>
                    <a:pt x="1" y="5043"/>
                  </a:cubicBezTo>
                  <a:cubicBezTo>
                    <a:pt x="1" y="5083"/>
                    <a:pt x="14" y="5109"/>
                    <a:pt x="40" y="5149"/>
                  </a:cubicBezTo>
                  <a:cubicBezTo>
                    <a:pt x="67" y="5189"/>
                    <a:pt x="120" y="5202"/>
                    <a:pt x="186" y="5202"/>
                  </a:cubicBezTo>
                  <a:cubicBezTo>
                    <a:pt x="239" y="5202"/>
                    <a:pt x="292" y="5189"/>
                    <a:pt x="345" y="5175"/>
                  </a:cubicBezTo>
                  <a:cubicBezTo>
                    <a:pt x="385" y="5162"/>
                    <a:pt x="424" y="5136"/>
                    <a:pt x="437" y="5122"/>
                  </a:cubicBezTo>
                  <a:lnTo>
                    <a:pt x="1510" y="5122"/>
                  </a:lnTo>
                  <a:cubicBezTo>
                    <a:pt x="1642" y="5122"/>
                    <a:pt x="1774" y="5122"/>
                    <a:pt x="1893" y="5136"/>
                  </a:cubicBezTo>
                  <a:lnTo>
                    <a:pt x="2674" y="5136"/>
                  </a:lnTo>
                  <a:cubicBezTo>
                    <a:pt x="2701" y="5136"/>
                    <a:pt x="2727" y="5122"/>
                    <a:pt x="2767" y="5109"/>
                  </a:cubicBezTo>
                  <a:cubicBezTo>
                    <a:pt x="2807" y="5083"/>
                    <a:pt x="2833" y="5043"/>
                    <a:pt x="2873" y="5003"/>
                  </a:cubicBezTo>
                  <a:cubicBezTo>
                    <a:pt x="2979" y="4805"/>
                    <a:pt x="3058" y="4659"/>
                    <a:pt x="3124" y="4567"/>
                  </a:cubicBezTo>
                  <a:cubicBezTo>
                    <a:pt x="3177" y="4461"/>
                    <a:pt x="3217" y="4394"/>
                    <a:pt x="3217" y="4355"/>
                  </a:cubicBezTo>
                  <a:cubicBezTo>
                    <a:pt x="3217" y="4315"/>
                    <a:pt x="3190" y="4275"/>
                    <a:pt x="3151" y="4262"/>
                  </a:cubicBezTo>
                  <a:cubicBezTo>
                    <a:pt x="3111" y="4236"/>
                    <a:pt x="3071" y="4222"/>
                    <a:pt x="3032" y="4222"/>
                  </a:cubicBezTo>
                  <a:cubicBezTo>
                    <a:pt x="2965" y="4222"/>
                    <a:pt x="2926" y="4249"/>
                    <a:pt x="2899" y="4275"/>
                  </a:cubicBezTo>
                  <a:cubicBezTo>
                    <a:pt x="2873" y="4302"/>
                    <a:pt x="2846" y="4342"/>
                    <a:pt x="2820" y="4368"/>
                  </a:cubicBezTo>
                  <a:lnTo>
                    <a:pt x="2661" y="4619"/>
                  </a:lnTo>
                  <a:cubicBezTo>
                    <a:pt x="2621" y="4672"/>
                    <a:pt x="2595" y="4712"/>
                    <a:pt x="2568" y="4725"/>
                  </a:cubicBezTo>
                  <a:cubicBezTo>
                    <a:pt x="2555" y="4739"/>
                    <a:pt x="2529" y="4752"/>
                    <a:pt x="2502" y="4752"/>
                  </a:cubicBezTo>
                  <a:lnTo>
                    <a:pt x="2251" y="4752"/>
                  </a:lnTo>
                  <a:cubicBezTo>
                    <a:pt x="2132" y="4752"/>
                    <a:pt x="1973" y="4739"/>
                    <a:pt x="1801" y="4739"/>
                  </a:cubicBezTo>
                  <a:lnTo>
                    <a:pt x="1285" y="4739"/>
                  </a:lnTo>
                  <a:cubicBezTo>
                    <a:pt x="1099" y="4725"/>
                    <a:pt x="954" y="4725"/>
                    <a:pt x="821" y="4712"/>
                  </a:cubicBezTo>
                  <a:cubicBezTo>
                    <a:pt x="940" y="4606"/>
                    <a:pt x="1073" y="4474"/>
                    <a:pt x="1232" y="4315"/>
                  </a:cubicBezTo>
                  <a:cubicBezTo>
                    <a:pt x="1377" y="4156"/>
                    <a:pt x="1536" y="3984"/>
                    <a:pt x="1695" y="3799"/>
                  </a:cubicBezTo>
                  <a:cubicBezTo>
                    <a:pt x="1854" y="3614"/>
                    <a:pt x="1999" y="3415"/>
                    <a:pt x="2145" y="3203"/>
                  </a:cubicBezTo>
                  <a:cubicBezTo>
                    <a:pt x="2304" y="2992"/>
                    <a:pt x="2436" y="2780"/>
                    <a:pt x="2555" y="2568"/>
                  </a:cubicBezTo>
                  <a:cubicBezTo>
                    <a:pt x="2674" y="2343"/>
                    <a:pt x="2767" y="2131"/>
                    <a:pt x="2833" y="1920"/>
                  </a:cubicBezTo>
                  <a:cubicBezTo>
                    <a:pt x="2912" y="1695"/>
                    <a:pt x="2952" y="1483"/>
                    <a:pt x="2952" y="1271"/>
                  </a:cubicBezTo>
                  <a:cubicBezTo>
                    <a:pt x="2952" y="1099"/>
                    <a:pt x="2926" y="940"/>
                    <a:pt x="2873" y="781"/>
                  </a:cubicBezTo>
                  <a:cubicBezTo>
                    <a:pt x="2833" y="622"/>
                    <a:pt x="2754" y="490"/>
                    <a:pt x="2661" y="384"/>
                  </a:cubicBezTo>
                  <a:cubicBezTo>
                    <a:pt x="2555" y="265"/>
                    <a:pt x="2423" y="172"/>
                    <a:pt x="2264" y="106"/>
                  </a:cubicBezTo>
                  <a:cubicBezTo>
                    <a:pt x="2105" y="40"/>
                    <a:pt x="1907" y="0"/>
                    <a:pt x="1668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6708261" y="2850763"/>
              <a:ext cx="40292" cy="139778"/>
            </a:xfrm>
            <a:custGeom>
              <a:avLst/>
              <a:gdLst/>
              <a:ahLst/>
              <a:cxnLst/>
              <a:rect l="l" t="t" r="r" b="b"/>
              <a:pathLst>
                <a:path w="729" h="2529" extrusionOk="0">
                  <a:moveTo>
                    <a:pt x="371" y="1"/>
                  </a:moveTo>
                  <a:cubicBezTo>
                    <a:pt x="305" y="1"/>
                    <a:pt x="252" y="14"/>
                    <a:pt x="199" y="40"/>
                  </a:cubicBezTo>
                  <a:cubicBezTo>
                    <a:pt x="159" y="54"/>
                    <a:pt x="119" y="80"/>
                    <a:pt x="93" y="120"/>
                  </a:cubicBezTo>
                  <a:cubicBezTo>
                    <a:pt x="53" y="146"/>
                    <a:pt x="40" y="186"/>
                    <a:pt x="27" y="226"/>
                  </a:cubicBezTo>
                  <a:cubicBezTo>
                    <a:pt x="14" y="265"/>
                    <a:pt x="0" y="305"/>
                    <a:pt x="0" y="331"/>
                  </a:cubicBezTo>
                  <a:cubicBezTo>
                    <a:pt x="0" y="411"/>
                    <a:pt x="40" y="490"/>
                    <a:pt x="93" y="556"/>
                  </a:cubicBezTo>
                  <a:cubicBezTo>
                    <a:pt x="146" y="623"/>
                    <a:pt x="225" y="662"/>
                    <a:pt x="358" y="662"/>
                  </a:cubicBezTo>
                  <a:cubicBezTo>
                    <a:pt x="477" y="662"/>
                    <a:pt x="569" y="623"/>
                    <a:pt x="636" y="556"/>
                  </a:cubicBezTo>
                  <a:cubicBezTo>
                    <a:pt x="702" y="490"/>
                    <a:pt x="728" y="411"/>
                    <a:pt x="728" y="318"/>
                  </a:cubicBezTo>
                  <a:cubicBezTo>
                    <a:pt x="728" y="252"/>
                    <a:pt x="702" y="173"/>
                    <a:pt x="649" y="106"/>
                  </a:cubicBezTo>
                  <a:cubicBezTo>
                    <a:pt x="583" y="27"/>
                    <a:pt x="490" y="1"/>
                    <a:pt x="371" y="1"/>
                  </a:cubicBezTo>
                  <a:close/>
                  <a:moveTo>
                    <a:pt x="371" y="1867"/>
                  </a:moveTo>
                  <a:cubicBezTo>
                    <a:pt x="305" y="1867"/>
                    <a:pt x="252" y="1880"/>
                    <a:pt x="199" y="1906"/>
                  </a:cubicBezTo>
                  <a:cubicBezTo>
                    <a:pt x="159" y="1920"/>
                    <a:pt x="119" y="1946"/>
                    <a:pt x="93" y="1986"/>
                  </a:cubicBezTo>
                  <a:cubicBezTo>
                    <a:pt x="53" y="2012"/>
                    <a:pt x="40" y="2052"/>
                    <a:pt x="27" y="2092"/>
                  </a:cubicBezTo>
                  <a:cubicBezTo>
                    <a:pt x="14" y="2131"/>
                    <a:pt x="0" y="2171"/>
                    <a:pt x="0" y="2211"/>
                  </a:cubicBezTo>
                  <a:cubicBezTo>
                    <a:pt x="0" y="2277"/>
                    <a:pt x="40" y="2356"/>
                    <a:pt x="93" y="2423"/>
                  </a:cubicBezTo>
                  <a:cubicBezTo>
                    <a:pt x="146" y="2502"/>
                    <a:pt x="225" y="2529"/>
                    <a:pt x="358" y="2529"/>
                  </a:cubicBezTo>
                  <a:cubicBezTo>
                    <a:pt x="477" y="2529"/>
                    <a:pt x="569" y="2502"/>
                    <a:pt x="636" y="2423"/>
                  </a:cubicBezTo>
                  <a:cubicBezTo>
                    <a:pt x="702" y="2356"/>
                    <a:pt x="728" y="2277"/>
                    <a:pt x="728" y="2198"/>
                  </a:cubicBezTo>
                  <a:cubicBezTo>
                    <a:pt x="728" y="2118"/>
                    <a:pt x="702" y="2039"/>
                    <a:pt x="649" y="1973"/>
                  </a:cubicBezTo>
                  <a:cubicBezTo>
                    <a:pt x="583" y="1906"/>
                    <a:pt x="490" y="1867"/>
                    <a:pt x="371" y="1867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771877" y="2701534"/>
              <a:ext cx="169789" cy="292655"/>
            </a:xfrm>
            <a:custGeom>
              <a:avLst/>
              <a:gdLst/>
              <a:ahLst/>
              <a:cxnLst/>
              <a:rect l="l" t="t" r="r" b="b"/>
              <a:pathLst>
                <a:path w="3072" h="5295" extrusionOk="0">
                  <a:moveTo>
                    <a:pt x="1642" y="371"/>
                  </a:moveTo>
                  <a:cubicBezTo>
                    <a:pt x="1814" y="371"/>
                    <a:pt x="1960" y="411"/>
                    <a:pt x="2079" y="477"/>
                  </a:cubicBezTo>
                  <a:cubicBezTo>
                    <a:pt x="2198" y="543"/>
                    <a:pt x="2304" y="636"/>
                    <a:pt x="2383" y="742"/>
                  </a:cubicBezTo>
                  <a:cubicBezTo>
                    <a:pt x="2463" y="848"/>
                    <a:pt x="2529" y="954"/>
                    <a:pt x="2555" y="1086"/>
                  </a:cubicBezTo>
                  <a:cubicBezTo>
                    <a:pt x="2595" y="1218"/>
                    <a:pt x="2621" y="1337"/>
                    <a:pt x="2621" y="1443"/>
                  </a:cubicBezTo>
                  <a:cubicBezTo>
                    <a:pt x="2621" y="1562"/>
                    <a:pt x="2595" y="1682"/>
                    <a:pt x="2542" y="1814"/>
                  </a:cubicBezTo>
                  <a:cubicBezTo>
                    <a:pt x="2502" y="1946"/>
                    <a:pt x="2436" y="2065"/>
                    <a:pt x="2343" y="2184"/>
                  </a:cubicBezTo>
                  <a:cubicBezTo>
                    <a:pt x="2238" y="2304"/>
                    <a:pt x="2118" y="2409"/>
                    <a:pt x="1973" y="2489"/>
                  </a:cubicBezTo>
                  <a:cubicBezTo>
                    <a:pt x="1841" y="2582"/>
                    <a:pt x="1668" y="2621"/>
                    <a:pt x="1457" y="2621"/>
                  </a:cubicBezTo>
                  <a:cubicBezTo>
                    <a:pt x="1311" y="2621"/>
                    <a:pt x="1179" y="2595"/>
                    <a:pt x="1060" y="2542"/>
                  </a:cubicBezTo>
                  <a:cubicBezTo>
                    <a:pt x="941" y="2489"/>
                    <a:pt x="835" y="2409"/>
                    <a:pt x="742" y="2317"/>
                  </a:cubicBezTo>
                  <a:cubicBezTo>
                    <a:pt x="663" y="2224"/>
                    <a:pt x="596" y="2105"/>
                    <a:pt x="543" y="1986"/>
                  </a:cubicBezTo>
                  <a:cubicBezTo>
                    <a:pt x="491" y="1854"/>
                    <a:pt x="464" y="1721"/>
                    <a:pt x="464" y="1562"/>
                  </a:cubicBezTo>
                  <a:cubicBezTo>
                    <a:pt x="464" y="1351"/>
                    <a:pt x="504" y="1179"/>
                    <a:pt x="557" y="1033"/>
                  </a:cubicBezTo>
                  <a:cubicBezTo>
                    <a:pt x="623" y="874"/>
                    <a:pt x="716" y="755"/>
                    <a:pt x="821" y="662"/>
                  </a:cubicBezTo>
                  <a:cubicBezTo>
                    <a:pt x="927" y="557"/>
                    <a:pt x="1046" y="490"/>
                    <a:pt x="1192" y="437"/>
                  </a:cubicBezTo>
                  <a:cubicBezTo>
                    <a:pt x="1338" y="398"/>
                    <a:pt x="1483" y="371"/>
                    <a:pt x="1642" y="371"/>
                  </a:cubicBezTo>
                  <a:close/>
                  <a:moveTo>
                    <a:pt x="1589" y="1"/>
                  </a:moveTo>
                  <a:cubicBezTo>
                    <a:pt x="1298" y="1"/>
                    <a:pt x="1060" y="40"/>
                    <a:pt x="861" y="146"/>
                  </a:cubicBezTo>
                  <a:cubicBezTo>
                    <a:pt x="663" y="239"/>
                    <a:pt x="491" y="358"/>
                    <a:pt x="371" y="504"/>
                  </a:cubicBezTo>
                  <a:cubicBezTo>
                    <a:pt x="239" y="649"/>
                    <a:pt x="146" y="821"/>
                    <a:pt x="93" y="1007"/>
                  </a:cubicBezTo>
                  <a:cubicBezTo>
                    <a:pt x="27" y="1192"/>
                    <a:pt x="1" y="1364"/>
                    <a:pt x="1" y="1536"/>
                  </a:cubicBezTo>
                  <a:cubicBezTo>
                    <a:pt x="1" y="1761"/>
                    <a:pt x="41" y="1959"/>
                    <a:pt x="107" y="2145"/>
                  </a:cubicBezTo>
                  <a:cubicBezTo>
                    <a:pt x="186" y="2330"/>
                    <a:pt x="279" y="2489"/>
                    <a:pt x="398" y="2621"/>
                  </a:cubicBezTo>
                  <a:cubicBezTo>
                    <a:pt x="517" y="2754"/>
                    <a:pt x="663" y="2846"/>
                    <a:pt x="821" y="2926"/>
                  </a:cubicBezTo>
                  <a:cubicBezTo>
                    <a:pt x="980" y="2992"/>
                    <a:pt x="1152" y="3031"/>
                    <a:pt x="1338" y="3031"/>
                  </a:cubicBezTo>
                  <a:cubicBezTo>
                    <a:pt x="1430" y="3031"/>
                    <a:pt x="1536" y="3018"/>
                    <a:pt x="1655" y="2992"/>
                  </a:cubicBezTo>
                  <a:cubicBezTo>
                    <a:pt x="1761" y="2965"/>
                    <a:pt x="1880" y="2926"/>
                    <a:pt x="1986" y="2886"/>
                  </a:cubicBezTo>
                  <a:cubicBezTo>
                    <a:pt x="2092" y="2833"/>
                    <a:pt x="2198" y="2767"/>
                    <a:pt x="2291" y="2701"/>
                  </a:cubicBezTo>
                  <a:cubicBezTo>
                    <a:pt x="2396" y="2621"/>
                    <a:pt x="2476" y="2529"/>
                    <a:pt x="2555" y="2423"/>
                  </a:cubicBezTo>
                  <a:lnTo>
                    <a:pt x="2555" y="2423"/>
                  </a:lnTo>
                  <a:cubicBezTo>
                    <a:pt x="2516" y="2648"/>
                    <a:pt x="2436" y="2886"/>
                    <a:pt x="2343" y="3124"/>
                  </a:cubicBezTo>
                  <a:cubicBezTo>
                    <a:pt x="2251" y="3362"/>
                    <a:pt x="2132" y="3601"/>
                    <a:pt x="1986" y="3839"/>
                  </a:cubicBezTo>
                  <a:cubicBezTo>
                    <a:pt x="1841" y="4064"/>
                    <a:pt x="1695" y="4276"/>
                    <a:pt x="1523" y="4474"/>
                  </a:cubicBezTo>
                  <a:cubicBezTo>
                    <a:pt x="1351" y="4659"/>
                    <a:pt x="1166" y="4818"/>
                    <a:pt x="967" y="4951"/>
                  </a:cubicBezTo>
                  <a:cubicBezTo>
                    <a:pt x="927" y="4977"/>
                    <a:pt x="888" y="5017"/>
                    <a:pt x="874" y="5030"/>
                  </a:cubicBezTo>
                  <a:cubicBezTo>
                    <a:pt x="848" y="5056"/>
                    <a:pt x="835" y="5096"/>
                    <a:pt x="835" y="5136"/>
                  </a:cubicBezTo>
                  <a:cubicBezTo>
                    <a:pt x="835" y="5202"/>
                    <a:pt x="848" y="5242"/>
                    <a:pt x="901" y="5255"/>
                  </a:cubicBezTo>
                  <a:cubicBezTo>
                    <a:pt x="941" y="5281"/>
                    <a:pt x="980" y="5295"/>
                    <a:pt x="1020" y="5295"/>
                  </a:cubicBezTo>
                  <a:cubicBezTo>
                    <a:pt x="1073" y="5295"/>
                    <a:pt x="1126" y="5281"/>
                    <a:pt x="1166" y="5268"/>
                  </a:cubicBezTo>
                  <a:cubicBezTo>
                    <a:pt x="1218" y="5242"/>
                    <a:pt x="1258" y="5215"/>
                    <a:pt x="1311" y="5176"/>
                  </a:cubicBezTo>
                  <a:cubicBezTo>
                    <a:pt x="1470" y="5043"/>
                    <a:pt x="1642" y="4871"/>
                    <a:pt x="1854" y="4659"/>
                  </a:cubicBezTo>
                  <a:cubicBezTo>
                    <a:pt x="2052" y="4434"/>
                    <a:pt x="2251" y="4143"/>
                    <a:pt x="2449" y="3786"/>
                  </a:cubicBezTo>
                  <a:cubicBezTo>
                    <a:pt x="2529" y="3640"/>
                    <a:pt x="2608" y="3468"/>
                    <a:pt x="2688" y="3283"/>
                  </a:cubicBezTo>
                  <a:cubicBezTo>
                    <a:pt x="2754" y="3111"/>
                    <a:pt x="2820" y="2912"/>
                    <a:pt x="2886" y="2714"/>
                  </a:cubicBezTo>
                  <a:cubicBezTo>
                    <a:pt x="2939" y="2515"/>
                    <a:pt x="2979" y="2304"/>
                    <a:pt x="3018" y="2092"/>
                  </a:cubicBezTo>
                  <a:cubicBezTo>
                    <a:pt x="3058" y="1893"/>
                    <a:pt x="3071" y="1682"/>
                    <a:pt x="3071" y="1470"/>
                  </a:cubicBezTo>
                  <a:cubicBezTo>
                    <a:pt x="3071" y="1337"/>
                    <a:pt x="3045" y="1179"/>
                    <a:pt x="3005" y="1007"/>
                  </a:cubicBezTo>
                  <a:cubicBezTo>
                    <a:pt x="2966" y="834"/>
                    <a:pt x="2899" y="676"/>
                    <a:pt x="2780" y="530"/>
                  </a:cubicBezTo>
                  <a:cubicBezTo>
                    <a:pt x="2674" y="371"/>
                    <a:pt x="2529" y="252"/>
                    <a:pt x="2330" y="159"/>
                  </a:cubicBezTo>
                  <a:cubicBezTo>
                    <a:pt x="2132" y="54"/>
                    <a:pt x="1893" y="1"/>
                    <a:pt x="1589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8"/>
          <p:cNvSpPr/>
          <p:nvPr/>
        </p:nvSpPr>
        <p:spPr>
          <a:xfrm>
            <a:off x="7985855" y="3316577"/>
            <a:ext cx="84950" cy="18350"/>
          </a:xfrm>
          <a:custGeom>
            <a:avLst/>
            <a:gdLst/>
            <a:ahLst/>
            <a:cxnLst/>
            <a:rect l="l" t="t" r="r" b="b"/>
            <a:pathLst>
              <a:path w="1537" h="332" extrusionOk="0">
                <a:moveTo>
                  <a:pt x="1" y="1"/>
                </a:moveTo>
                <a:lnTo>
                  <a:pt x="1" y="332"/>
                </a:lnTo>
                <a:lnTo>
                  <a:pt x="1536" y="332"/>
                </a:lnTo>
                <a:lnTo>
                  <a:pt x="153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1839850" y="1307100"/>
            <a:ext cx="5464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4800"/>
              <a:buNone/>
              <a:defRPr sz="4800">
                <a:solidFill>
                  <a:srgbClr val="FFEC9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CUSTOM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title"/>
          </p:nvPr>
        </p:nvSpPr>
        <p:spPr>
          <a:xfrm>
            <a:off x="1750625" y="1584675"/>
            <a:ext cx="24846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"/>
          </p:nvPr>
        </p:nvSpPr>
        <p:spPr>
          <a:xfrm>
            <a:off x="1750609" y="1912561"/>
            <a:ext cx="21087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2"/>
          </p:nvPr>
        </p:nvSpPr>
        <p:spPr>
          <a:xfrm>
            <a:off x="5933924" y="1584675"/>
            <a:ext cx="24846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3"/>
          </p:nvPr>
        </p:nvSpPr>
        <p:spPr>
          <a:xfrm>
            <a:off x="5933909" y="1912561"/>
            <a:ext cx="21588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4"/>
          </p:nvPr>
        </p:nvSpPr>
        <p:spPr>
          <a:xfrm>
            <a:off x="1750625" y="3224100"/>
            <a:ext cx="28188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5"/>
          </p:nvPr>
        </p:nvSpPr>
        <p:spPr>
          <a:xfrm>
            <a:off x="1750609" y="3498361"/>
            <a:ext cx="21087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6"/>
          </p:nvPr>
        </p:nvSpPr>
        <p:spPr>
          <a:xfrm>
            <a:off x="5933900" y="3224100"/>
            <a:ext cx="24846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7"/>
          </p:nvPr>
        </p:nvSpPr>
        <p:spPr>
          <a:xfrm>
            <a:off x="5933909" y="3498361"/>
            <a:ext cx="21588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ukta Light"/>
                <a:ea typeface="Mukta Light"/>
                <a:cs typeface="Mukta Light"/>
                <a:sym typeface="Mukta Ligh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8" hasCustomPrompt="1"/>
          </p:nvPr>
        </p:nvSpPr>
        <p:spPr>
          <a:xfrm>
            <a:off x="796200" y="1828499"/>
            <a:ext cx="9165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9" hasCustomPrompt="1"/>
          </p:nvPr>
        </p:nvSpPr>
        <p:spPr>
          <a:xfrm>
            <a:off x="796200" y="3413812"/>
            <a:ext cx="9165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13" hasCustomPrompt="1"/>
          </p:nvPr>
        </p:nvSpPr>
        <p:spPr>
          <a:xfrm>
            <a:off x="4973950" y="3429671"/>
            <a:ext cx="9165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951" y="1828499"/>
            <a:ext cx="9165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15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/>
          <p:nvPr/>
        </p:nvSpPr>
        <p:spPr>
          <a:xfrm>
            <a:off x="8609318" y="350383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/>
          <p:nvPr/>
        </p:nvSpPr>
        <p:spPr>
          <a:xfrm>
            <a:off x="7854712" y="146851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"/>
          <p:cNvSpPr/>
          <p:nvPr/>
        </p:nvSpPr>
        <p:spPr>
          <a:xfrm>
            <a:off x="8650635" y="1183642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rgbClr val="3F7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 rot="-1315996">
            <a:off x="329193" y="3178421"/>
            <a:ext cx="209254" cy="208536"/>
          </a:xfrm>
          <a:custGeom>
            <a:avLst/>
            <a:gdLst/>
            <a:ahLst/>
            <a:cxnLst/>
            <a:rect l="l" t="t" r="r" b="b"/>
            <a:pathLst>
              <a:path w="3786" h="3773" extrusionOk="0">
                <a:moveTo>
                  <a:pt x="371" y="1"/>
                </a:moveTo>
                <a:cubicBezTo>
                  <a:pt x="279" y="1"/>
                  <a:pt x="186" y="14"/>
                  <a:pt x="107" y="54"/>
                </a:cubicBezTo>
                <a:cubicBezTo>
                  <a:pt x="27" y="80"/>
                  <a:pt x="1" y="133"/>
                  <a:pt x="1" y="199"/>
                </a:cubicBezTo>
                <a:cubicBezTo>
                  <a:pt x="1" y="279"/>
                  <a:pt x="40" y="318"/>
                  <a:pt x="120" y="332"/>
                </a:cubicBezTo>
                <a:cubicBezTo>
                  <a:pt x="199" y="345"/>
                  <a:pt x="318" y="358"/>
                  <a:pt x="477" y="358"/>
                </a:cubicBezTo>
                <a:lnTo>
                  <a:pt x="596" y="358"/>
                </a:lnTo>
                <a:cubicBezTo>
                  <a:pt x="636" y="371"/>
                  <a:pt x="662" y="371"/>
                  <a:pt x="689" y="385"/>
                </a:cubicBezTo>
                <a:cubicBezTo>
                  <a:pt x="715" y="398"/>
                  <a:pt x="729" y="411"/>
                  <a:pt x="755" y="437"/>
                </a:cubicBezTo>
                <a:cubicBezTo>
                  <a:pt x="768" y="464"/>
                  <a:pt x="795" y="490"/>
                  <a:pt x="808" y="530"/>
                </a:cubicBezTo>
                <a:lnTo>
                  <a:pt x="2012" y="2714"/>
                </a:lnTo>
                <a:cubicBezTo>
                  <a:pt x="1959" y="2833"/>
                  <a:pt x="1907" y="2939"/>
                  <a:pt x="1854" y="3032"/>
                </a:cubicBezTo>
                <a:cubicBezTo>
                  <a:pt x="1801" y="3124"/>
                  <a:pt x="1748" y="3190"/>
                  <a:pt x="1682" y="3257"/>
                </a:cubicBezTo>
                <a:cubicBezTo>
                  <a:pt x="1629" y="3296"/>
                  <a:pt x="1562" y="3349"/>
                  <a:pt x="1496" y="3376"/>
                </a:cubicBezTo>
                <a:cubicBezTo>
                  <a:pt x="1430" y="3415"/>
                  <a:pt x="1351" y="3429"/>
                  <a:pt x="1284" y="3429"/>
                </a:cubicBezTo>
                <a:cubicBezTo>
                  <a:pt x="1165" y="3429"/>
                  <a:pt x="1073" y="3402"/>
                  <a:pt x="993" y="3349"/>
                </a:cubicBezTo>
                <a:cubicBezTo>
                  <a:pt x="914" y="3296"/>
                  <a:pt x="874" y="3230"/>
                  <a:pt x="874" y="3164"/>
                </a:cubicBezTo>
                <a:cubicBezTo>
                  <a:pt x="874" y="3137"/>
                  <a:pt x="887" y="3098"/>
                  <a:pt x="901" y="3071"/>
                </a:cubicBezTo>
                <a:cubicBezTo>
                  <a:pt x="927" y="3045"/>
                  <a:pt x="954" y="3018"/>
                  <a:pt x="993" y="3018"/>
                </a:cubicBezTo>
                <a:cubicBezTo>
                  <a:pt x="1020" y="3018"/>
                  <a:pt x="1033" y="3018"/>
                  <a:pt x="1059" y="3005"/>
                </a:cubicBezTo>
                <a:cubicBezTo>
                  <a:pt x="1099" y="3005"/>
                  <a:pt x="1126" y="2992"/>
                  <a:pt x="1139" y="2979"/>
                </a:cubicBezTo>
                <a:cubicBezTo>
                  <a:pt x="1165" y="2965"/>
                  <a:pt x="1192" y="2939"/>
                  <a:pt x="1205" y="2912"/>
                </a:cubicBezTo>
                <a:cubicBezTo>
                  <a:pt x="1218" y="2899"/>
                  <a:pt x="1232" y="2859"/>
                  <a:pt x="1232" y="2820"/>
                </a:cubicBezTo>
                <a:cubicBezTo>
                  <a:pt x="1232" y="2754"/>
                  <a:pt x="1205" y="2701"/>
                  <a:pt x="1152" y="2674"/>
                </a:cubicBezTo>
                <a:cubicBezTo>
                  <a:pt x="1112" y="2648"/>
                  <a:pt x="1059" y="2634"/>
                  <a:pt x="1007" y="2634"/>
                </a:cubicBezTo>
                <a:cubicBezTo>
                  <a:pt x="954" y="2634"/>
                  <a:pt x="901" y="2634"/>
                  <a:pt x="848" y="2661"/>
                </a:cubicBezTo>
                <a:cubicBezTo>
                  <a:pt x="782" y="2687"/>
                  <a:pt x="742" y="2714"/>
                  <a:pt x="689" y="2754"/>
                </a:cubicBezTo>
                <a:cubicBezTo>
                  <a:pt x="649" y="2807"/>
                  <a:pt x="623" y="2859"/>
                  <a:pt x="583" y="2926"/>
                </a:cubicBezTo>
                <a:cubicBezTo>
                  <a:pt x="570" y="2992"/>
                  <a:pt x="557" y="3071"/>
                  <a:pt x="557" y="3164"/>
                </a:cubicBezTo>
                <a:cubicBezTo>
                  <a:pt x="557" y="3257"/>
                  <a:pt x="570" y="3349"/>
                  <a:pt x="609" y="3415"/>
                </a:cubicBezTo>
                <a:cubicBezTo>
                  <a:pt x="649" y="3495"/>
                  <a:pt x="689" y="3561"/>
                  <a:pt x="755" y="3614"/>
                </a:cubicBezTo>
                <a:cubicBezTo>
                  <a:pt x="821" y="3667"/>
                  <a:pt x="887" y="3707"/>
                  <a:pt x="967" y="3733"/>
                </a:cubicBezTo>
                <a:cubicBezTo>
                  <a:pt x="1046" y="3759"/>
                  <a:pt x="1126" y="3773"/>
                  <a:pt x="1218" y="3773"/>
                </a:cubicBezTo>
                <a:cubicBezTo>
                  <a:pt x="1377" y="3773"/>
                  <a:pt x="1536" y="3733"/>
                  <a:pt x="1668" y="3667"/>
                </a:cubicBezTo>
                <a:cubicBezTo>
                  <a:pt x="1801" y="3614"/>
                  <a:pt x="1920" y="3508"/>
                  <a:pt x="2039" y="3376"/>
                </a:cubicBezTo>
                <a:cubicBezTo>
                  <a:pt x="2132" y="3257"/>
                  <a:pt x="2224" y="3111"/>
                  <a:pt x="2304" y="2952"/>
                </a:cubicBezTo>
                <a:cubicBezTo>
                  <a:pt x="2383" y="2780"/>
                  <a:pt x="2449" y="2595"/>
                  <a:pt x="2529" y="2370"/>
                </a:cubicBezTo>
                <a:lnTo>
                  <a:pt x="3164" y="596"/>
                </a:lnTo>
                <a:cubicBezTo>
                  <a:pt x="3190" y="530"/>
                  <a:pt x="3217" y="490"/>
                  <a:pt x="3243" y="477"/>
                </a:cubicBezTo>
                <a:cubicBezTo>
                  <a:pt x="3283" y="464"/>
                  <a:pt x="3349" y="451"/>
                  <a:pt x="3442" y="451"/>
                </a:cubicBezTo>
                <a:cubicBezTo>
                  <a:pt x="3534" y="451"/>
                  <a:pt x="3601" y="437"/>
                  <a:pt x="3680" y="411"/>
                </a:cubicBezTo>
                <a:cubicBezTo>
                  <a:pt x="3746" y="398"/>
                  <a:pt x="3786" y="345"/>
                  <a:pt x="3786" y="279"/>
                </a:cubicBezTo>
                <a:cubicBezTo>
                  <a:pt x="3786" y="212"/>
                  <a:pt x="3746" y="160"/>
                  <a:pt x="3680" y="146"/>
                </a:cubicBezTo>
                <a:cubicBezTo>
                  <a:pt x="3614" y="120"/>
                  <a:pt x="3534" y="107"/>
                  <a:pt x="3442" y="107"/>
                </a:cubicBezTo>
                <a:lnTo>
                  <a:pt x="2409" y="107"/>
                </a:lnTo>
                <a:cubicBezTo>
                  <a:pt x="2317" y="107"/>
                  <a:pt x="2251" y="120"/>
                  <a:pt x="2224" y="146"/>
                </a:cubicBezTo>
                <a:cubicBezTo>
                  <a:pt x="2198" y="160"/>
                  <a:pt x="2184" y="212"/>
                  <a:pt x="2184" y="279"/>
                </a:cubicBezTo>
                <a:cubicBezTo>
                  <a:pt x="2184" y="318"/>
                  <a:pt x="2211" y="358"/>
                  <a:pt x="2251" y="398"/>
                </a:cubicBezTo>
                <a:cubicBezTo>
                  <a:pt x="2290" y="437"/>
                  <a:pt x="2370" y="451"/>
                  <a:pt x="2462" y="451"/>
                </a:cubicBezTo>
                <a:cubicBezTo>
                  <a:pt x="2568" y="451"/>
                  <a:pt x="2621" y="464"/>
                  <a:pt x="2648" y="477"/>
                </a:cubicBezTo>
                <a:cubicBezTo>
                  <a:pt x="2674" y="504"/>
                  <a:pt x="2687" y="517"/>
                  <a:pt x="2687" y="557"/>
                </a:cubicBezTo>
                <a:cubicBezTo>
                  <a:pt x="2687" y="623"/>
                  <a:pt x="2674" y="689"/>
                  <a:pt x="2648" y="795"/>
                </a:cubicBezTo>
                <a:lnTo>
                  <a:pt x="2184" y="2224"/>
                </a:lnTo>
                <a:lnTo>
                  <a:pt x="1324" y="623"/>
                </a:lnTo>
                <a:cubicBezTo>
                  <a:pt x="1311" y="583"/>
                  <a:pt x="1298" y="543"/>
                  <a:pt x="1284" y="504"/>
                </a:cubicBezTo>
                <a:cubicBezTo>
                  <a:pt x="1271" y="464"/>
                  <a:pt x="1271" y="437"/>
                  <a:pt x="1271" y="424"/>
                </a:cubicBezTo>
                <a:cubicBezTo>
                  <a:pt x="1271" y="385"/>
                  <a:pt x="1284" y="358"/>
                  <a:pt x="1298" y="358"/>
                </a:cubicBezTo>
                <a:cubicBezTo>
                  <a:pt x="1311" y="345"/>
                  <a:pt x="1324" y="345"/>
                  <a:pt x="1351" y="345"/>
                </a:cubicBezTo>
                <a:cubicBezTo>
                  <a:pt x="1430" y="345"/>
                  <a:pt x="1483" y="332"/>
                  <a:pt x="1509" y="292"/>
                </a:cubicBezTo>
                <a:cubicBezTo>
                  <a:pt x="1549" y="252"/>
                  <a:pt x="1562" y="212"/>
                  <a:pt x="1562" y="160"/>
                </a:cubicBezTo>
                <a:cubicBezTo>
                  <a:pt x="1562" y="120"/>
                  <a:pt x="1536" y="80"/>
                  <a:pt x="1509" y="54"/>
                </a:cubicBezTo>
                <a:cubicBezTo>
                  <a:pt x="1483" y="14"/>
                  <a:pt x="1417" y="1"/>
                  <a:pt x="13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404093" y="2665521"/>
            <a:ext cx="162405" cy="141179"/>
          </a:xfrm>
          <a:custGeom>
            <a:avLst/>
            <a:gdLst/>
            <a:ahLst/>
            <a:cxnLst/>
            <a:rect l="l" t="t" r="r" b="b"/>
            <a:pathLst>
              <a:path w="3336" h="2900" extrusionOk="0">
                <a:moveTo>
                  <a:pt x="477" y="1"/>
                </a:moveTo>
                <a:cubicBezTo>
                  <a:pt x="278" y="1"/>
                  <a:pt x="146" y="14"/>
                  <a:pt x="93" y="40"/>
                </a:cubicBezTo>
                <a:cubicBezTo>
                  <a:pt x="27" y="67"/>
                  <a:pt x="0" y="107"/>
                  <a:pt x="0" y="173"/>
                </a:cubicBezTo>
                <a:cubicBezTo>
                  <a:pt x="0" y="239"/>
                  <a:pt x="27" y="279"/>
                  <a:pt x="80" y="305"/>
                </a:cubicBezTo>
                <a:cubicBezTo>
                  <a:pt x="146" y="332"/>
                  <a:pt x="239" y="345"/>
                  <a:pt x="358" y="345"/>
                </a:cubicBezTo>
                <a:cubicBezTo>
                  <a:pt x="450" y="358"/>
                  <a:pt x="517" y="371"/>
                  <a:pt x="569" y="398"/>
                </a:cubicBezTo>
                <a:cubicBezTo>
                  <a:pt x="609" y="424"/>
                  <a:pt x="675" y="477"/>
                  <a:pt x="742" y="570"/>
                </a:cubicBezTo>
                <a:lnTo>
                  <a:pt x="1364" y="1457"/>
                </a:lnTo>
                <a:lnTo>
                  <a:pt x="1271" y="1576"/>
                </a:lnTo>
                <a:lnTo>
                  <a:pt x="1178" y="1695"/>
                </a:lnTo>
                <a:lnTo>
                  <a:pt x="1033" y="1893"/>
                </a:lnTo>
                <a:cubicBezTo>
                  <a:pt x="967" y="1973"/>
                  <a:pt x="887" y="2092"/>
                  <a:pt x="781" y="2238"/>
                </a:cubicBezTo>
                <a:cubicBezTo>
                  <a:pt x="742" y="2277"/>
                  <a:pt x="702" y="2304"/>
                  <a:pt x="662" y="2330"/>
                </a:cubicBezTo>
                <a:cubicBezTo>
                  <a:pt x="622" y="2343"/>
                  <a:pt x="569" y="2357"/>
                  <a:pt x="517" y="2370"/>
                </a:cubicBezTo>
                <a:cubicBezTo>
                  <a:pt x="424" y="2370"/>
                  <a:pt x="344" y="2396"/>
                  <a:pt x="265" y="2423"/>
                </a:cubicBezTo>
                <a:cubicBezTo>
                  <a:pt x="186" y="2436"/>
                  <a:pt x="133" y="2489"/>
                  <a:pt x="133" y="2555"/>
                </a:cubicBezTo>
                <a:cubicBezTo>
                  <a:pt x="133" y="2595"/>
                  <a:pt x="146" y="2621"/>
                  <a:pt x="159" y="2648"/>
                </a:cubicBezTo>
                <a:cubicBezTo>
                  <a:pt x="186" y="2674"/>
                  <a:pt x="212" y="2688"/>
                  <a:pt x="225" y="2701"/>
                </a:cubicBezTo>
                <a:cubicBezTo>
                  <a:pt x="265" y="2714"/>
                  <a:pt x="292" y="2727"/>
                  <a:pt x="318" y="2727"/>
                </a:cubicBezTo>
                <a:lnTo>
                  <a:pt x="609" y="2727"/>
                </a:lnTo>
                <a:cubicBezTo>
                  <a:pt x="702" y="2727"/>
                  <a:pt x="794" y="2714"/>
                  <a:pt x="874" y="2714"/>
                </a:cubicBezTo>
                <a:cubicBezTo>
                  <a:pt x="927" y="2714"/>
                  <a:pt x="967" y="2727"/>
                  <a:pt x="1006" y="2727"/>
                </a:cubicBezTo>
                <a:lnTo>
                  <a:pt x="1337" y="2727"/>
                </a:lnTo>
                <a:cubicBezTo>
                  <a:pt x="1390" y="2727"/>
                  <a:pt x="1443" y="2727"/>
                  <a:pt x="1509" y="2701"/>
                </a:cubicBezTo>
                <a:cubicBezTo>
                  <a:pt x="1562" y="2688"/>
                  <a:pt x="1602" y="2635"/>
                  <a:pt x="1602" y="2568"/>
                </a:cubicBezTo>
                <a:cubicBezTo>
                  <a:pt x="1602" y="2542"/>
                  <a:pt x="1575" y="2515"/>
                  <a:pt x="1549" y="2476"/>
                </a:cubicBezTo>
                <a:cubicBezTo>
                  <a:pt x="1509" y="2436"/>
                  <a:pt x="1430" y="2410"/>
                  <a:pt x="1311" y="2410"/>
                </a:cubicBezTo>
                <a:cubicBezTo>
                  <a:pt x="1258" y="2410"/>
                  <a:pt x="1218" y="2410"/>
                  <a:pt x="1205" y="2396"/>
                </a:cubicBezTo>
                <a:cubicBezTo>
                  <a:pt x="1205" y="2383"/>
                  <a:pt x="1192" y="2370"/>
                  <a:pt x="1192" y="2343"/>
                </a:cubicBezTo>
                <a:cubicBezTo>
                  <a:pt x="1192" y="2330"/>
                  <a:pt x="1205" y="2304"/>
                  <a:pt x="1244" y="2251"/>
                </a:cubicBezTo>
                <a:cubicBezTo>
                  <a:pt x="1271" y="2211"/>
                  <a:pt x="1297" y="2171"/>
                  <a:pt x="1324" y="2145"/>
                </a:cubicBezTo>
                <a:cubicBezTo>
                  <a:pt x="1364" y="2092"/>
                  <a:pt x="1403" y="2039"/>
                  <a:pt x="1443" y="1986"/>
                </a:cubicBezTo>
                <a:cubicBezTo>
                  <a:pt x="1483" y="1933"/>
                  <a:pt x="1536" y="1867"/>
                  <a:pt x="1602" y="1774"/>
                </a:cubicBezTo>
                <a:cubicBezTo>
                  <a:pt x="1655" y="1840"/>
                  <a:pt x="1708" y="1907"/>
                  <a:pt x="1761" y="1986"/>
                </a:cubicBezTo>
                <a:cubicBezTo>
                  <a:pt x="1827" y="2065"/>
                  <a:pt x="1867" y="2132"/>
                  <a:pt x="1919" y="2198"/>
                </a:cubicBezTo>
                <a:cubicBezTo>
                  <a:pt x="1959" y="2264"/>
                  <a:pt x="1999" y="2330"/>
                  <a:pt x="2025" y="2383"/>
                </a:cubicBezTo>
                <a:cubicBezTo>
                  <a:pt x="2065" y="2423"/>
                  <a:pt x="2078" y="2463"/>
                  <a:pt x="2078" y="2476"/>
                </a:cubicBezTo>
                <a:cubicBezTo>
                  <a:pt x="2078" y="2515"/>
                  <a:pt x="2065" y="2542"/>
                  <a:pt x="2052" y="2542"/>
                </a:cubicBezTo>
                <a:lnTo>
                  <a:pt x="1972" y="2568"/>
                </a:lnTo>
                <a:cubicBezTo>
                  <a:pt x="1933" y="2568"/>
                  <a:pt x="1906" y="2595"/>
                  <a:pt x="1893" y="2635"/>
                </a:cubicBezTo>
                <a:cubicBezTo>
                  <a:pt x="1880" y="2661"/>
                  <a:pt x="1880" y="2701"/>
                  <a:pt x="1880" y="2714"/>
                </a:cubicBezTo>
                <a:cubicBezTo>
                  <a:pt x="1880" y="2754"/>
                  <a:pt x="1893" y="2793"/>
                  <a:pt x="1933" y="2833"/>
                </a:cubicBezTo>
                <a:cubicBezTo>
                  <a:pt x="1986" y="2886"/>
                  <a:pt x="2052" y="2899"/>
                  <a:pt x="2158" y="2899"/>
                </a:cubicBezTo>
                <a:lnTo>
                  <a:pt x="3071" y="2899"/>
                </a:lnTo>
                <a:cubicBezTo>
                  <a:pt x="3124" y="2899"/>
                  <a:pt x="3190" y="2899"/>
                  <a:pt x="3243" y="2886"/>
                </a:cubicBezTo>
                <a:cubicBezTo>
                  <a:pt x="3296" y="2873"/>
                  <a:pt x="3336" y="2820"/>
                  <a:pt x="3336" y="2740"/>
                </a:cubicBezTo>
                <a:cubicBezTo>
                  <a:pt x="3336" y="2688"/>
                  <a:pt x="3309" y="2648"/>
                  <a:pt x="3256" y="2635"/>
                </a:cubicBezTo>
                <a:cubicBezTo>
                  <a:pt x="3217" y="2608"/>
                  <a:pt x="3150" y="2595"/>
                  <a:pt x="3084" y="2595"/>
                </a:cubicBezTo>
                <a:cubicBezTo>
                  <a:pt x="3018" y="2582"/>
                  <a:pt x="2952" y="2582"/>
                  <a:pt x="2899" y="2582"/>
                </a:cubicBezTo>
                <a:cubicBezTo>
                  <a:pt x="2846" y="2568"/>
                  <a:pt x="2793" y="2555"/>
                  <a:pt x="2727" y="2529"/>
                </a:cubicBezTo>
                <a:cubicBezTo>
                  <a:pt x="2700" y="2529"/>
                  <a:pt x="2674" y="2502"/>
                  <a:pt x="2634" y="2476"/>
                </a:cubicBezTo>
                <a:cubicBezTo>
                  <a:pt x="2594" y="2449"/>
                  <a:pt x="2555" y="2396"/>
                  <a:pt x="2489" y="2317"/>
                </a:cubicBezTo>
                <a:cubicBezTo>
                  <a:pt x="2422" y="2238"/>
                  <a:pt x="2330" y="2132"/>
                  <a:pt x="2237" y="1986"/>
                </a:cubicBezTo>
                <a:cubicBezTo>
                  <a:pt x="2131" y="1854"/>
                  <a:pt x="1999" y="1668"/>
                  <a:pt x="1840" y="1443"/>
                </a:cubicBezTo>
                <a:cubicBezTo>
                  <a:pt x="1919" y="1324"/>
                  <a:pt x="1999" y="1218"/>
                  <a:pt x="2065" y="1113"/>
                </a:cubicBezTo>
                <a:cubicBezTo>
                  <a:pt x="2144" y="993"/>
                  <a:pt x="2224" y="888"/>
                  <a:pt x="2330" y="768"/>
                </a:cubicBezTo>
                <a:cubicBezTo>
                  <a:pt x="2396" y="676"/>
                  <a:pt x="2475" y="623"/>
                  <a:pt x="2542" y="596"/>
                </a:cubicBezTo>
                <a:cubicBezTo>
                  <a:pt x="2581" y="583"/>
                  <a:pt x="2661" y="570"/>
                  <a:pt x="2753" y="570"/>
                </a:cubicBezTo>
                <a:cubicBezTo>
                  <a:pt x="2859" y="557"/>
                  <a:pt x="2992" y="557"/>
                  <a:pt x="3177" y="557"/>
                </a:cubicBezTo>
                <a:cubicBezTo>
                  <a:pt x="3217" y="557"/>
                  <a:pt x="3243" y="543"/>
                  <a:pt x="3269" y="504"/>
                </a:cubicBezTo>
                <a:cubicBezTo>
                  <a:pt x="3296" y="477"/>
                  <a:pt x="3309" y="438"/>
                  <a:pt x="3309" y="411"/>
                </a:cubicBezTo>
                <a:cubicBezTo>
                  <a:pt x="3309" y="279"/>
                  <a:pt x="3256" y="226"/>
                  <a:pt x="3164" y="226"/>
                </a:cubicBezTo>
                <a:lnTo>
                  <a:pt x="2025" y="226"/>
                </a:lnTo>
                <a:cubicBezTo>
                  <a:pt x="1946" y="226"/>
                  <a:pt x="1880" y="239"/>
                  <a:pt x="1827" y="265"/>
                </a:cubicBezTo>
                <a:cubicBezTo>
                  <a:pt x="1787" y="292"/>
                  <a:pt x="1761" y="332"/>
                  <a:pt x="1761" y="398"/>
                </a:cubicBezTo>
                <a:cubicBezTo>
                  <a:pt x="1761" y="451"/>
                  <a:pt x="1774" y="490"/>
                  <a:pt x="1800" y="504"/>
                </a:cubicBezTo>
                <a:cubicBezTo>
                  <a:pt x="1840" y="530"/>
                  <a:pt x="1867" y="543"/>
                  <a:pt x="1880" y="557"/>
                </a:cubicBezTo>
                <a:cubicBezTo>
                  <a:pt x="1906" y="570"/>
                  <a:pt x="1919" y="583"/>
                  <a:pt x="1919" y="583"/>
                </a:cubicBezTo>
                <a:cubicBezTo>
                  <a:pt x="1919" y="610"/>
                  <a:pt x="1906" y="649"/>
                  <a:pt x="1867" y="702"/>
                </a:cubicBezTo>
                <a:cubicBezTo>
                  <a:pt x="1840" y="755"/>
                  <a:pt x="1800" y="808"/>
                  <a:pt x="1747" y="888"/>
                </a:cubicBezTo>
                <a:lnTo>
                  <a:pt x="1602" y="1126"/>
                </a:lnTo>
                <a:cubicBezTo>
                  <a:pt x="1536" y="1033"/>
                  <a:pt x="1469" y="954"/>
                  <a:pt x="1417" y="874"/>
                </a:cubicBezTo>
                <a:cubicBezTo>
                  <a:pt x="1364" y="795"/>
                  <a:pt x="1311" y="715"/>
                  <a:pt x="1271" y="663"/>
                </a:cubicBezTo>
                <a:cubicBezTo>
                  <a:pt x="1231" y="596"/>
                  <a:pt x="1192" y="543"/>
                  <a:pt x="1165" y="504"/>
                </a:cubicBezTo>
                <a:cubicBezTo>
                  <a:pt x="1152" y="464"/>
                  <a:pt x="1139" y="424"/>
                  <a:pt x="1139" y="411"/>
                </a:cubicBezTo>
                <a:cubicBezTo>
                  <a:pt x="1139" y="385"/>
                  <a:pt x="1152" y="371"/>
                  <a:pt x="1178" y="371"/>
                </a:cubicBezTo>
                <a:cubicBezTo>
                  <a:pt x="1218" y="358"/>
                  <a:pt x="1271" y="358"/>
                  <a:pt x="1324" y="358"/>
                </a:cubicBezTo>
                <a:cubicBezTo>
                  <a:pt x="1390" y="358"/>
                  <a:pt x="1443" y="345"/>
                  <a:pt x="1469" y="305"/>
                </a:cubicBezTo>
                <a:cubicBezTo>
                  <a:pt x="1509" y="265"/>
                  <a:pt x="1522" y="226"/>
                  <a:pt x="1522" y="199"/>
                </a:cubicBezTo>
                <a:cubicBezTo>
                  <a:pt x="1522" y="173"/>
                  <a:pt x="1522" y="146"/>
                  <a:pt x="1522" y="133"/>
                </a:cubicBezTo>
                <a:cubicBezTo>
                  <a:pt x="1522" y="107"/>
                  <a:pt x="1509" y="80"/>
                  <a:pt x="1483" y="67"/>
                </a:cubicBezTo>
                <a:cubicBezTo>
                  <a:pt x="1456" y="40"/>
                  <a:pt x="1430" y="27"/>
                  <a:pt x="1377" y="14"/>
                </a:cubicBezTo>
                <a:cubicBezTo>
                  <a:pt x="1337" y="1"/>
                  <a:pt x="1271" y="1"/>
                  <a:pt x="1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3"/>
          <p:cNvGrpSpPr/>
          <p:nvPr/>
        </p:nvGrpSpPr>
        <p:grpSpPr>
          <a:xfrm>
            <a:off x="213318" y="3936723"/>
            <a:ext cx="1010783" cy="1042425"/>
            <a:chOff x="213318" y="3936723"/>
            <a:chExt cx="1010783" cy="1042425"/>
          </a:xfrm>
        </p:grpSpPr>
        <p:grpSp>
          <p:nvGrpSpPr>
            <p:cNvPr id="221" name="Google Shape;221;p13"/>
            <p:cNvGrpSpPr/>
            <p:nvPr/>
          </p:nvGrpSpPr>
          <p:grpSpPr>
            <a:xfrm>
              <a:off x="213318" y="3936723"/>
              <a:ext cx="882102" cy="1042425"/>
              <a:chOff x="4385705" y="3356597"/>
              <a:chExt cx="1127287" cy="1332173"/>
            </a:xfrm>
          </p:grpSpPr>
          <p:sp>
            <p:nvSpPr>
              <p:cNvPr id="222" name="Google Shape;222;p13"/>
              <p:cNvSpPr/>
              <p:nvPr/>
            </p:nvSpPr>
            <p:spPr>
              <a:xfrm>
                <a:off x="4513711" y="4188355"/>
                <a:ext cx="30067" cy="29265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295" extrusionOk="0">
                    <a:moveTo>
                      <a:pt x="0" y="0"/>
                    </a:moveTo>
                    <a:lnTo>
                      <a:pt x="0" y="5294"/>
                    </a:lnTo>
                    <a:lnTo>
                      <a:pt x="543" y="5294"/>
                    </a:lnTo>
                    <a:lnTo>
                      <a:pt x="543" y="3150"/>
                    </a:lnTo>
                    <a:lnTo>
                      <a:pt x="278" y="3150"/>
                    </a:lnTo>
                    <a:cubicBezTo>
                      <a:pt x="212" y="3150"/>
                      <a:pt x="159" y="3097"/>
                      <a:pt x="159" y="3044"/>
                    </a:cubicBezTo>
                    <a:cubicBezTo>
                      <a:pt x="159" y="2978"/>
                      <a:pt x="212" y="2978"/>
                      <a:pt x="278" y="2978"/>
                    </a:cubicBezTo>
                    <a:lnTo>
                      <a:pt x="543" y="2978"/>
                    </a:lnTo>
                    <a:lnTo>
                      <a:pt x="543" y="66"/>
                    </a:lnTo>
                    <a:cubicBezTo>
                      <a:pt x="331" y="66"/>
                      <a:pt x="159" y="66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" name="Google Shape;223;p13"/>
              <p:cNvGrpSpPr/>
              <p:nvPr/>
            </p:nvGrpSpPr>
            <p:grpSpPr>
              <a:xfrm>
                <a:off x="4385705" y="3356597"/>
                <a:ext cx="1127287" cy="1332173"/>
                <a:chOff x="4385705" y="3127997"/>
                <a:chExt cx="1127287" cy="1332173"/>
              </a:xfrm>
            </p:grpSpPr>
            <p:sp>
              <p:nvSpPr>
                <p:cNvPr id="224" name="Google Shape;224;p13"/>
                <p:cNvSpPr/>
                <p:nvPr/>
              </p:nvSpPr>
              <p:spPr>
                <a:xfrm>
                  <a:off x="4513711" y="3396499"/>
                  <a:ext cx="30067" cy="566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" h="10258" extrusionOk="0">
                      <a:moveTo>
                        <a:pt x="0" y="0"/>
                      </a:moveTo>
                      <a:lnTo>
                        <a:pt x="0" y="10191"/>
                      </a:lnTo>
                      <a:cubicBezTo>
                        <a:pt x="159" y="10257"/>
                        <a:pt x="331" y="10257"/>
                        <a:pt x="543" y="10257"/>
                      </a:cubicBezTo>
                      <a:lnTo>
                        <a:pt x="543" y="3137"/>
                      </a:lnTo>
                      <a:lnTo>
                        <a:pt x="278" y="3137"/>
                      </a:lnTo>
                      <a:cubicBezTo>
                        <a:pt x="212" y="3137"/>
                        <a:pt x="159" y="3084"/>
                        <a:pt x="159" y="3084"/>
                      </a:cubicBezTo>
                      <a:cubicBezTo>
                        <a:pt x="159" y="3031"/>
                        <a:pt x="212" y="2978"/>
                        <a:pt x="278" y="2978"/>
                      </a:cubicBezTo>
                      <a:lnTo>
                        <a:pt x="543" y="2978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3"/>
                <p:cNvSpPr/>
                <p:nvPr/>
              </p:nvSpPr>
              <p:spPr>
                <a:xfrm>
                  <a:off x="4385705" y="4252355"/>
                  <a:ext cx="1127287" cy="30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6" h="557" extrusionOk="0">
                      <a:moveTo>
                        <a:pt x="278" y="0"/>
                      </a:moveTo>
                      <a:cubicBezTo>
                        <a:pt x="106" y="0"/>
                        <a:pt x="0" y="172"/>
                        <a:pt x="0" y="278"/>
                      </a:cubicBezTo>
                      <a:cubicBezTo>
                        <a:pt x="0" y="450"/>
                        <a:pt x="106" y="556"/>
                        <a:pt x="278" y="556"/>
                      </a:cubicBezTo>
                      <a:lnTo>
                        <a:pt x="20396" y="556"/>
                      </a:lnTo>
                      <a:lnTo>
                        <a:pt x="20396" y="0"/>
                      </a:lnTo>
                      <a:lnTo>
                        <a:pt x="15049" y="0"/>
                      </a:lnTo>
                      <a:lnTo>
                        <a:pt x="15049" y="278"/>
                      </a:lnTo>
                      <a:cubicBezTo>
                        <a:pt x="15049" y="331"/>
                        <a:pt x="14996" y="397"/>
                        <a:pt x="14943" y="397"/>
                      </a:cubicBezTo>
                      <a:cubicBezTo>
                        <a:pt x="14890" y="397"/>
                        <a:pt x="14837" y="331"/>
                        <a:pt x="14837" y="278"/>
                      </a:cubicBezTo>
                      <a:lnTo>
                        <a:pt x="14837" y="0"/>
                      </a:lnTo>
                      <a:lnTo>
                        <a:pt x="5572" y="0"/>
                      </a:lnTo>
                      <a:lnTo>
                        <a:pt x="5572" y="278"/>
                      </a:lnTo>
                      <a:cubicBezTo>
                        <a:pt x="5572" y="331"/>
                        <a:pt x="5506" y="397"/>
                        <a:pt x="5506" y="397"/>
                      </a:cubicBezTo>
                      <a:cubicBezTo>
                        <a:pt x="5453" y="397"/>
                        <a:pt x="5400" y="331"/>
                        <a:pt x="5400" y="278"/>
                      </a:cubicBezTo>
                      <a:lnTo>
                        <a:pt x="540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3"/>
                <p:cNvSpPr/>
                <p:nvPr/>
              </p:nvSpPr>
              <p:spPr>
                <a:xfrm>
                  <a:off x="4467616" y="3261861"/>
                  <a:ext cx="122202" cy="134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1" h="2437" extrusionOk="0">
                      <a:moveTo>
                        <a:pt x="1112" y="1"/>
                      </a:moveTo>
                      <a:lnTo>
                        <a:pt x="1" y="2436"/>
                      </a:lnTo>
                      <a:lnTo>
                        <a:pt x="2211" y="2436"/>
                      </a:lnTo>
                      <a:lnTo>
                        <a:pt x="111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3"/>
                <p:cNvSpPr/>
                <p:nvPr/>
              </p:nvSpPr>
              <p:spPr>
                <a:xfrm>
                  <a:off x="4836322" y="3945109"/>
                  <a:ext cx="615984" cy="22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5" h="4025" extrusionOk="0">
                      <a:moveTo>
                        <a:pt x="6843" y="3243"/>
                      </a:moveTo>
                      <a:cubicBezTo>
                        <a:pt x="6896" y="3243"/>
                        <a:pt x="6896" y="3309"/>
                        <a:pt x="6896" y="3309"/>
                      </a:cubicBezTo>
                      <a:cubicBezTo>
                        <a:pt x="6896" y="3362"/>
                        <a:pt x="6843" y="3415"/>
                        <a:pt x="6790" y="3415"/>
                      </a:cubicBezTo>
                      <a:lnTo>
                        <a:pt x="6075" y="3415"/>
                      </a:lnTo>
                      <a:cubicBezTo>
                        <a:pt x="6022" y="3415"/>
                        <a:pt x="5956" y="3362"/>
                        <a:pt x="5956" y="3309"/>
                      </a:cubicBezTo>
                      <a:cubicBezTo>
                        <a:pt x="5956" y="3243"/>
                        <a:pt x="6022" y="3243"/>
                        <a:pt x="6075" y="3243"/>
                      </a:cubicBezTo>
                      <a:close/>
                      <a:moveTo>
                        <a:pt x="728" y="1"/>
                      </a:moveTo>
                      <a:cubicBezTo>
                        <a:pt x="503" y="1"/>
                        <a:pt x="225" y="53"/>
                        <a:pt x="0" y="53"/>
                      </a:cubicBezTo>
                      <a:cubicBezTo>
                        <a:pt x="887" y="993"/>
                        <a:pt x="1986" y="1814"/>
                        <a:pt x="3428" y="2528"/>
                      </a:cubicBezTo>
                      <a:cubicBezTo>
                        <a:pt x="4037" y="2806"/>
                        <a:pt x="4633" y="3031"/>
                        <a:pt x="5294" y="3243"/>
                      </a:cubicBezTo>
                      <a:lnTo>
                        <a:pt x="5413" y="3243"/>
                      </a:lnTo>
                      <a:cubicBezTo>
                        <a:pt x="6949" y="3693"/>
                        <a:pt x="8722" y="4024"/>
                        <a:pt x="10866" y="4024"/>
                      </a:cubicBezTo>
                      <a:cubicBezTo>
                        <a:pt x="11038" y="4024"/>
                        <a:pt x="11144" y="3905"/>
                        <a:pt x="11144" y="3799"/>
                      </a:cubicBezTo>
                      <a:cubicBezTo>
                        <a:pt x="11144" y="3640"/>
                        <a:pt x="11038" y="3521"/>
                        <a:pt x="10866" y="3468"/>
                      </a:cubicBezTo>
                      <a:cubicBezTo>
                        <a:pt x="7836" y="3415"/>
                        <a:pt x="5466" y="2859"/>
                        <a:pt x="3706" y="2039"/>
                      </a:cubicBezTo>
                      <a:cubicBezTo>
                        <a:pt x="2436" y="1430"/>
                        <a:pt x="1496" y="768"/>
                        <a:pt x="7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13"/>
                <p:cNvSpPr/>
                <p:nvPr/>
              </p:nvSpPr>
              <p:spPr>
                <a:xfrm>
                  <a:off x="4675376" y="3423526"/>
                  <a:ext cx="201238" cy="52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" h="9491" extrusionOk="0">
                      <a:moveTo>
                        <a:pt x="331" y="1"/>
                      </a:moveTo>
                      <a:cubicBezTo>
                        <a:pt x="212" y="1"/>
                        <a:pt x="106" y="107"/>
                        <a:pt x="53" y="279"/>
                      </a:cubicBezTo>
                      <a:cubicBezTo>
                        <a:pt x="53" y="279"/>
                        <a:pt x="0" y="715"/>
                        <a:pt x="0" y="1496"/>
                      </a:cubicBezTo>
                      <a:cubicBezTo>
                        <a:pt x="0" y="1827"/>
                        <a:pt x="0" y="2092"/>
                        <a:pt x="53" y="2489"/>
                      </a:cubicBezTo>
                      <a:lnTo>
                        <a:pt x="331" y="2489"/>
                      </a:lnTo>
                      <a:lnTo>
                        <a:pt x="331" y="2595"/>
                      </a:lnTo>
                      <a:lnTo>
                        <a:pt x="331" y="2926"/>
                      </a:lnTo>
                      <a:cubicBezTo>
                        <a:pt x="331" y="2979"/>
                        <a:pt x="265" y="3032"/>
                        <a:pt x="265" y="3032"/>
                      </a:cubicBezTo>
                      <a:cubicBezTo>
                        <a:pt x="212" y="3032"/>
                        <a:pt x="159" y="2979"/>
                        <a:pt x="159" y="2926"/>
                      </a:cubicBezTo>
                      <a:lnTo>
                        <a:pt x="159" y="2648"/>
                      </a:lnTo>
                      <a:lnTo>
                        <a:pt x="53" y="2648"/>
                      </a:lnTo>
                      <a:cubicBezTo>
                        <a:pt x="53" y="2979"/>
                        <a:pt x="106" y="3257"/>
                        <a:pt x="159" y="3588"/>
                      </a:cubicBezTo>
                      <a:cubicBezTo>
                        <a:pt x="159" y="3588"/>
                        <a:pt x="212" y="3535"/>
                        <a:pt x="265" y="3535"/>
                      </a:cubicBezTo>
                      <a:cubicBezTo>
                        <a:pt x="265" y="3535"/>
                        <a:pt x="331" y="3588"/>
                        <a:pt x="331" y="3640"/>
                      </a:cubicBezTo>
                      <a:lnTo>
                        <a:pt x="331" y="4355"/>
                      </a:lnTo>
                      <a:lnTo>
                        <a:pt x="331" y="4408"/>
                      </a:lnTo>
                      <a:cubicBezTo>
                        <a:pt x="596" y="5732"/>
                        <a:pt x="1152" y="7227"/>
                        <a:pt x="2198" y="8604"/>
                      </a:cubicBezTo>
                      <a:cubicBezTo>
                        <a:pt x="2423" y="8882"/>
                        <a:pt x="2648" y="9213"/>
                        <a:pt x="2912" y="9490"/>
                      </a:cubicBezTo>
                      <a:cubicBezTo>
                        <a:pt x="3137" y="9490"/>
                        <a:pt x="3415" y="9438"/>
                        <a:pt x="3640" y="9438"/>
                      </a:cubicBezTo>
                      <a:cubicBezTo>
                        <a:pt x="2648" y="8498"/>
                        <a:pt x="1986" y="7452"/>
                        <a:pt x="1536" y="6393"/>
                      </a:cubicBezTo>
                      <a:cubicBezTo>
                        <a:pt x="715" y="4527"/>
                        <a:pt x="543" y="2648"/>
                        <a:pt x="543" y="1496"/>
                      </a:cubicBezTo>
                      <a:cubicBezTo>
                        <a:pt x="543" y="1165"/>
                        <a:pt x="543" y="835"/>
                        <a:pt x="596" y="663"/>
                      </a:cubicBezTo>
                      <a:lnTo>
                        <a:pt x="596" y="385"/>
                      </a:lnTo>
                      <a:lnTo>
                        <a:pt x="596" y="332"/>
                      </a:lnTo>
                      <a:cubicBezTo>
                        <a:pt x="662" y="173"/>
                        <a:pt x="543" y="54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4583959" y="3561093"/>
                  <a:ext cx="48306" cy="8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159" extrusionOk="0">
                      <a:moveTo>
                        <a:pt x="106" y="0"/>
                      </a:moveTo>
                      <a:cubicBezTo>
                        <a:pt x="53" y="0"/>
                        <a:pt x="0" y="53"/>
                        <a:pt x="0" y="106"/>
                      </a:cubicBezTo>
                      <a:cubicBezTo>
                        <a:pt x="0" y="106"/>
                        <a:pt x="53" y="159"/>
                        <a:pt x="106" y="159"/>
                      </a:cubicBezTo>
                      <a:lnTo>
                        <a:pt x="821" y="159"/>
                      </a:lnTo>
                      <a:cubicBezTo>
                        <a:pt x="874" y="159"/>
                        <a:pt x="874" y="106"/>
                        <a:pt x="874" y="106"/>
                      </a:cubicBezTo>
                      <a:cubicBezTo>
                        <a:pt x="874" y="53"/>
                        <a:pt x="874" y="0"/>
                        <a:pt x="8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4684163" y="3618850"/>
                  <a:ext cx="9562" cy="28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5123" extrusionOk="0">
                      <a:moveTo>
                        <a:pt x="106" y="1"/>
                      </a:moveTo>
                      <a:cubicBezTo>
                        <a:pt x="53" y="1"/>
                        <a:pt x="0" y="54"/>
                        <a:pt x="0" y="54"/>
                      </a:cubicBezTo>
                      <a:lnTo>
                        <a:pt x="0" y="106"/>
                      </a:lnTo>
                      <a:lnTo>
                        <a:pt x="0" y="821"/>
                      </a:lnTo>
                      <a:cubicBezTo>
                        <a:pt x="0" y="874"/>
                        <a:pt x="53" y="874"/>
                        <a:pt x="106" y="874"/>
                      </a:cubicBezTo>
                      <a:lnTo>
                        <a:pt x="172" y="874"/>
                      </a:lnTo>
                      <a:lnTo>
                        <a:pt x="172" y="821"/>
                      </a:lnTo>
                      <a:lnTo>
                        <a:pt x="172" y="106"/>
                      </a:lnTo>
                      <a:cubicBezTo>
                        <a:pt x="172" y="54"/>
                        <a:pt x="106" y="1"/>
                        <a:pt x="106" y="1"/>
                      </a:cubicBezTo>
                      <a:close/>
                      <a:moveTo>
                        <a:pt x="106" y="1430"/>
                      </a:moveTo>
                      <a:cubicBezTo>
                        <a:pt x="53" y="1430"/>
                        <a:pt x="0" y="1483"/>
                        <a:pt x="0" y="1536"/>
                      </a:cubicBezTo>
                      <a:lnTo>
                        <a:pt x="0" y="2198"/>
                      </a:lnTo>
                      <a:cubicBezTo>
                        <a:pt x="0" y="2264"/>
                        <a:pt x="53" y="2317"/>
                        <a:pt x="106" y="2317"/>
                      </a:cubicBezTo>
                      <a:cubicBezTo>
                        <a:pt x="106" y="2317"/>
                        <a:pt x="172" y="2264"/>
                        <a:pt x="172" y="2198"/>
                      </a:cubicBezTo>
                      <a:lnTo>
                        <a:pt x="172" y="1536"/>
                      </a:lnTo>
                      <a:cubicBezTo>
                        <a:pt x="172" y="1483"/>
                        <a:pt x="106" y="1430"/>
                        <a:pt x="106" y="1430"/>
                      </a:cubicBezTo>
                      <a:close/>
                      <a:moveTo>
                        <a:pt x="106" y="2806"/>
                      </a:moveTo>
                      <a:cubicBezTo>
                        <a:pt x="53" y="2806"/>
                        <a:pt x="0" y="2859"/>
                        <a:pt x="0" y="2926"/>
                      </a:cubicBezTo>
                      <a:lnTo>
                        <a:pt x="0" y="3640"/>
                      </a:lnTo>
                      <a:cubicBezTo>
                        <a:pt x="0" y="3693"/>
                        <a:pt x="53" y="3746"/>
                        <a:pt x="106" y="3746"/>
                      </a:cubicBezTo>
                      <a:cubicBezTo>
                        <a:pt x="106" y="3746"/>
                        <a:pt x="172" y="3693"/>
                        <a:pt x="172" y="3640"/>
                      </a:cubicBezTo>
                      <a:lnTo>
                        <a:pt x="172" y="2926"/>
                      </a:lnTo>
                      <a:cubicBezTo>
                        <a:pt x="172" y="2859"/>
                        <a:pt x="106" y="2806"/>
                        <a:pt x="106" y="2806"/>
                      </a:cubicBezTo>
                      <a:close/>
                      <a:moveTo>
                        <a:pt x="106" y="4249"/>
                      </a:moveTo>
                      <a:cubicBezTo>
                        <a:pt x="53" y="4249"/>
                        <a:pt x="0" y="4302"/>
                        <a:pt x="0" y="4355"/>
                      </a:cubicBezTo>
                      <a:lnTo>
                        <a:pt x="0" y="5070"/>
                      </a:lnTo>
                      <a:cubicBezTo>
                        <a:pt x="0" y="5070"/>
                        <a:pt x="53" y="5123"/>
                        <a:pt x="106" y="5123"/>
                      </a:cubicBezTo>
                      <a:lnTo>
                        <a:pt x="172" y="5070"/>
                      </a:lnTo>
                      <a:lnTo>
                        <a:pt x="172" y="4355"/>
                      </a:lnTo>
                      <a:cubicBezTo>
                        <a:pt x="172" y="4302"/>
                        <a:pt x="106" y="4249"/>
                        <a:pt x="106" y="4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4684163" y="3932673"/>
                  <a:ext cx="9562" cy="27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491" extrusionOk="0">
                      <a:moveTo>
                        <a:pt x="106" y="1"/>
                      </a:moveTo>
                      <a:cubicBezTo>
                        <a:pt x="53" y="1"/>
                        <a:pt x="0" y="1"/>
                        <a:pt x="0" y="53"/>
                      </a:cubicBezTo>
                      <a:lnTo>
                        <a:pt x="0" y="490"/>
                      </a:lnTo>
                      <a:lnTo>
                        <a:pt x="172" y="490"/>
                      </a:lnTo>
                      <a:lnTo>
                        <a:pt x="172" y="53"/>
                      </a:lnTo>
                      <a:cubicBezTo>
                        <a:pt x="172" y="1"/>
                        <a:pt x="106" y="1"/>
                        <a:pt x="1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13"/>
                <p:cNvSpPr/>
                <p:nvPr/>
              </p:nvSpPr>
              <p:spPr>
                <a:xfrm>
                  <a:off x="4684163" y="4008725"/>
                  <a:ext cx="9562" cy="207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3747" extrusionOk="0">
                      <a:moveTo>
                        <a:pt x="106" y="1"/>
                      </a:moveTo>
                      <a:cubicBezTo>
                        <a:pt x="53" y="1"/>
                        <a:pt x="0" y="54"/>
                        <a:pt x="0" y="107"/>
                      </a:cubicBezTo>
                      <a:lnTo>
                        <a:pt x="0" y="835"/>
                      </a:lnTo>
                      <a:cubicBezTo>
                        <a:pt x="0" y="888"/>
                        <a:pt x="53" y="888"/>
                        <a:pt x="106" y="888"/>
                      </a:cubicBezTo>
                      <a:cubicBezTo>
                        <a:pt x="106" y="888"/>
                        <a:pt x="172" y="888"/>
                        <a:pt x="172" y="835"/>
                      </a:cubicBezTo>
                      <a:lnTo>
                        <a:pt x="172" y="107"/>
                      </a:lnTo>
                      <a:cubicBezTo>
                        <a:pt x="172" y="54"/>
                        <a:pt x="106" y="1"/>
                        <a:pt x="106" y="1"/>
                      </a:cubicBezTo>
                      <a:close/>
                      <a:moveTo>
                        <a:pt x="106" y="1430"/>
                      </a:moveTo>
                      <a:cubicBezTo>
                        <a:pt x="53" y="1430"/>
                        <a:pt x="0" y="1497"/>
                        <a:pt x="0" y="1549"/>
                      </a:cubicBezTo>
                      <a:lnTo>
                        <a:pt x="0" y="2158"/>
                      </a:lnTo>
                      <a:cubicBezTo>
                        <a:pt x="0" y="2092"/>
                        <a:pt x="53" y="2092"/>
                        <a:pt x="106" y="2092"/>
                      </a:cubicBezTo>
                      <a:lnTo>
                        <a:pt x="172" y="2092"/>
                      </a:lnTo>
                      <a:lnTo>
                        <a:pt x="172" y="1549"/>
                      </a:lnTo>
                      <a:cubicBezTo>
                        <a:pt x="172" y="1497"/>
                        <a:pt x="106" y="1430"/>
                        <a:pt x="106" y="1430"/>
                      </a:cubicBezTo>
                      <a:close/>
                      <a:moveTo>
                        <a:pt x="0" y="2158"/>
                      </a:moveTo>
                      <a:lnTo>
                        <a:pt x="0" y="2211"/>
                      </a:lnTo>
                      <a:cubicBezTo>
                        <a:pt x="0" y="2264"/>
                        <a:pt x="53" y="2317"/>
                        <a:pt x="106" y="2317"/>
                      </a:cubicBezTo>
                      <a:cubicBezTo>
                        <a:pt x="106" y="2317"/>
                        <a:pt x="172" y="2317"/>
                        <a:pt x="172" y="2264"/>
                      </a:cubicBezTo>
                      <a:lnTo>
                        <a:pt x="106" y="2264"/>
                      </a:lnTo>
                      <a:cubicBezTo>
                        <a:pt x="53" y="2264"/>
                        <a:pt x="0" y="2211"/>
                        <a:pt x="0" y="2158"/>
                      </a:cubicBezTo>
                      <a:close/>
                      <a:moveTo>
                        <a:pt x="106" y="2873"/>
                      </a:moveTo>
                      <a:cubicBezTo>
                        <a:pt x="53" y="2873"/>
                        <a:pt x="0" y="2873"/>
                        <a:pt x="0" y="2926"/>
                      </a:cubicBezTo>
                      <a:lnTo>
                        <a:pt x="0" y="3641"/>
                      </a:lnTo>
                      <a:cubicBezTo>
                        <a:pt x="0" y="3694"/>
                        <a:pt x="53" y="3747"/>
                        <a:pt x="106" y="3747"/>
                      </a:cubicBezTo>
                      <a:cubicBezTo>
                        <a:pt x="106" y="3747"/>
                        <a:pt x="172" y="3694"/>
                        <a:pt x="172" y="3641"/>
                      </a:cubicBezTo>
                      <a:lnTo>
                        <a:pt x="172" y="2926"/>
                      </a:lnTo>
                      <a:cubicBezTo>
                        <a:pt x="172" y="2873"/>
                        <a:pt x="106" y="2873"/>
                        <a:pt x="106" y="287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13"/>
                <p:cNvSpPr/>
                <p:nvPr/>
              </p:nvSpPr>
              <p:spPr>
                <a:xfrm>
                  <a:off x="4522499" y="4124349"/>
                  <a:ext cx="694965" cy="150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4" h="2714" extrusionOk="0">
                      <a:moveTo>
                        <a:pt x="119" y="0"/>
                      </a:moveTo>
                      <a:cubicBezTo>
                        <a:pt x="53" y="0"/>
                        <a:pt x="0" y="0"/>
                        <a:pt x="0" y="66"/>
                      </a:cubicBezTo>
                      <a:cubicBezTo>
                        <a:pt x="0" y="119"/>
                        <a:pt x="53" y="172"/>
                        <a:pt x="119" y="172"/>
                      </a:cubicBezTo>
                      <a:lnTo>
                        <a:pt x="834" y="172"/>
                      </a:lnTo>
                      <a:cubicBezTo>
                        <a:pt x="887" y="172"/>
                        <a:pt x="940" y="119"/>
                        <a:pt x="940" y="66"/>
                      </a:cubicBezTo>
                      <a:cubicBezTo>
                        <a:pt x="940" y="0"/>
                        <a:pt x="887" y="0"/>
                        <a:pt x="834" y="0"/>
                      </a:cubicBezTo>
                      <a:close/>
                      <a:moveTo>
                        <a:pt x="1549" y="0"/>
                      </a:moveTo>
                      <a:cubicBezTo>
                        <a:pt x="1496" y="0"/>
                        <a:pt x="1443" y="0"/>
                        <a:pt x="1443" y="66"/>
                      </a:cubicBezTo>
                      <a:cubicBezTo>
                        <a:pt x="1443" y="119"/>
                        <a:pt x="1496" y="172"/>
                        <a:pt x="1549" y="172"/>
                      </a:cubicBezTo>
                      <a:lnTo>
                        <a:pt x="2264" y="172"/>
                      </a:lnTo>
                      <a:cubicBezTo>
                        <a:pt x="2316" y="172"/>
                        <a:pt x="2369" y="119"/>
                        <a:pt x="2369" y="66"/>
                      </a:cubicBezTo>
                      <a:cubicBezTo>
                        <a:pt x="2369" y="0"/>
                        <a:pt x="2316" y="0"/>
                        <a:pt x="2264" y="0"/>
                      </a:cubicBezTo>
                      <a:close/>
                      <a:moveTo>
                        <a:pt x="3031" y="0"/>
                      </a:moveTo>
                      <a:cubicBezTo>
                        <a:pt x="2978" y="0"/>
                        <a:pt x="2925" y="0"/>
                        <a:pt x="2925" y="66"/>
                      </a:cubicBezTo>
                      <a:cubicBezTo>
                        <a:pt x="2925" y="119"/>
                        <a:pt x="2978" y="172"/>
                        <a:pt x="3031" y="172"/>
                      </a:cubicBezTo>
                      <a:lnTo>
                        <a:pt x="3759" y="172"/>
                      </a:lnTo>
                      <a:cubicBezTo>
                        <a:pt x="3812" y="172"/>
                        <a:pt x="3812" y="119"/>
                        <a:pt x="3812" y="66"/>
                      </a:cubicBezTo>
                      <a:cubicBezTo>
                        <a:pt x="3812" y="0"/>
                        <a:pt x="3812" y="0"/>
                        <a:pt x="3759" y="0"/>
                      </a:cubicBezTo>
                      <a:close/>
                      <a:moveTo>
                        <a:pt x="4474" y="0"/>
                      </a:moveTo>
                      <a:cubicBezTo>
                        <a:pt x="4421" y="0"/>
                        <a:pt x="4355" y="0"/>
                        <a:pt x="4355" y="66"/>
                      </a:cubicBezTo>
                      <a:cubicBezTo>
                        <a:pt x="4355" y="119"/>
                        <a:pt x="4421" y="172"/>
                        <a:pt x="4474" y="172"/>
                      </a:cubicBezTo>
                      <a:lnTo>
                        <a:pt x="5189" y="172"/>
                      </a:lnTo>
                      <a:cubicBezTo>
                        <a:pt x="5241" y="172"/>
                        <a:pt x="5294" y="119"/>
                        <a:pt x="5294" y="66"/>
                      </a:cubicBezTo>
                      <a:cubicBezTo>
                        <a:pt x="5294" y="0"/>
                        <a:pt x="5241" y="0"/>
                        <a:pt x="5189" y="0"/>
                      </a:cubicBezTo>
                      <a:close/>
                      <a:moveTo>
                        <a:pt x="5903" y="0"/>
                      </a:moveTo>
                      <a:cubicBezTo>
                        <a:pt x="5850" y="0"/>
                        <a:pt x="5850" y="0"/>
                        <a:pt x="5850" y="66"/>
                      </a:cubicBezTo>
                      <a:cubicBezTo>
                        <a:pt x="5850" y="119"/>
                        <a:pt x="5850" y="172"/>
                        <a:pt x="5903" y="172"/>
                      </a:cubicBezTo>
                      <a:lnTo>
                        <a:pt x="6618" y="172"/>
                      </a:lnTo>
                      <a:cubicBezTo>
                        <a:pt x="6671" y="172"/>
                        <a:pt x="6737" y="119"/>
                        <a:pt x="6737" y="66"/>
                      </a:cubicBezTo>
                      <a:cubicBezTo>
                        <a:pt x="6737" y="0"/>
                        <a:pt x="6671" y="0"/>
                        <a:pt x="6618" y="0"/>
                      </a:cubicBezTo>
                      <a:close/>
                      <a:moveTo>
                        <a:pt x="7399" y="0"/>
                      </a:moveTo>
                      <a:cubicBezTo>
                        <a:pt x="7333" y="0"/>
                        <a:pt x="7280" y="0"/>
                        <a:pt x="7280" y="66"/>
                      </a:cubicBezTo>
                      <a:cubicBezTo>
                        <a:pt x="7280" y="119"/>
                        <a:pt x="7333" y="172"/>
                        <a:pt x="7399" y="172"/>
                      </a:cubicBezTo>
                      <a:lnTo>
                        <a:pt x="8114" y="172"/>
                      </a:lnTo>
                      <a:cubicBezTo>
                        <a:pt x="8166" y="172"/>
                        <a:pt x="8219" y="119"/>
                        <a:pt x="8219" y="66"/>
                      </a:cubicBezTo>
                      <a:cubicBezTo>
                        <a:pt x="8219" y="0"/>
                        <a:pt x="8166" y="0"/>
                        <a:pt x="8114" y="0"/>
                      </a:cubicBezTo>
                      <a:close/>
                      <a:moveTo>
                        <a:pt x="8828" y="0"/>
                      </a:moveTo>
                      <a:cubicBezTo>
                        <a:pt x="8775" y="0"/>
                        <a:pt x="8722" y="0"/>
                        <a:pt x="8722" y="66"/>
                      </a:cubicBezTo>
                      <a:cubicBezTo>
                        <a:pt x="8722" y="119"/>
                        <a:pt x="8775" y="172"/>
                        <a:pt x="8828" y="172"/>
                      </a:cubicBezTo>
                      <a:lnTo>
                        <a:pt x="9543" y="172"/>
                      </a:lnTo>
                      <a:cubicBezTo>
                        <a:pt x="9596" y="172"/>
                        <a:pt x="9649" y="119"/>
                        <a:pt x="9649" y="66"/>
                      </a:cubicBezTo>
                      <a:cubicBezTo>
                        <a:pt x="9649" y="0"/>
                        <a:pt x="9596" y="0"/>
                        <a:pt x="9543" y="0"/>
                      </a:cubicBezTo>
                      <a:close/>
                      <a:moveTo>
                        <a:pt x="10258" y="0"/>
                      </a:moveTo>
                      <a:cubicBezTo>
                        <a:pt x="10258" y="0"/>
                        <a:pt x="10205" y="0"/>
                        <a:pt x="10205" y="66"/>
                      </a:cubicBezTo>
                      <a:cubicBezTo>
                        <a:pt x="10205" y="119"/>
                        <a:pt x="10258" y="172"/>
                        <a:pt x="10258" y="172"/>
                      </a:cubicBezTo>
                      <a:lnTo>
                        <a:pt x="11039" y="172"/>
                      </a:lnTo>
                      <a:cubicBezTo>
                        <a:pt x="11091" y="172"/>
                        <a:pt x="11091" y="119"/>
                        <a:pt x="11091" y="66"/>
                      </a:cubicBezTo>
                      <a:lnTo>
                        <a:pt x="11091" y="0"/>
                      </a:lnTo>
                      <a:close/>
                      <a:moveTo>
                        <a:pt x="11753" y="0"/>
                      </a:moveTo>
                      <a:cubicBezTo>
                        <a:pt x="11700" y="0"/>
                        <a:pt x="11634" y="0"/>
                        <a:pt x="11634" y="66"/>
                      </a:cubicBezTo>
                      <a:cubicBezTo>
                        <a:pt x="11634" y="119"/>
                        <a:pt x="11700" y="172"/>
                        <a:pt x="11753" y="172"/>
                      </a:cubicBezTo>
                      <a:lnTo>
                        <a:pt x="12468" y="172"/>
                      </a:lnTo>
                      <a:cubicBezTo>
                        <a:pt x="12521" y="172"/>
                        <a:pt x="12574" y="119"/>
                        <a:pt x="12574" y="66"/>
                      </a:cubicBezTo>
                      <a:cubicBezTo>
                        <a:pt x="12574" y="66"/>
                        <a:pt x="12574" y="0"/>
                        <a:pt x="12521" y="0"/>
                      </a:cubicBezTo>
                      <a:close/>
                      <a:moveTo>
                        <a:pt x="12468" y="728"/>
                      </a:moveTo>
                      <a:cubicBezTo>
                        <a:pt x="12415" y="728"/>
                        <a:pt x="12362" y="728"/>
                        <a:pt x="12362" y="781"/>
                      </a:cubicBezTo>
                      <a:lnTo>
                        <a:pt x="12362" y="1549"/>
                      </a:lnTo>
                      <a:cubicBezTo>
                        <a:pt x="12362" y="1602"/>
                        <a:pt x="12415" y="1602"/>
                        <a:pt x="12468" y="1602"/>
                      </a:cubicBezTo>
                      <a:cubicBezTo>
                        <a:pt x="12521" y="1602"/>
                        <a:pt x="12574" y="1602"/>
                        <a:pt x="12574" y="1549"/>
                      </a:cubicBezTo>
                      <a:lnTo>
                        <a:pt x="12574" y="781"/>
                      </a:lnTo>
                      <a:cubicBezTo>
                        <a:pt x="12574" y="728"/>
                        <a:pt x="12521" y="728"/>
                        <a:pt x="12468" y="728"/>
                      </a:cubicBezTo>
                      <a:close/>
                      <a:moveTo>
                        <a:pt x="12468" y="2157"/>
                      </a:moveTo>
                      <a:cubicBezTo>
                        <a:pt x="12415" y="2157"/>
                        <a:pt x="12362" y="2210"/>
                        <a:pt x="12362" y="2263"/>
                      </a:cubicBezTo>
                      <a:lnTo>
                        <a:pt x="12362" y="2316"/>
                      </a:lnTo>
                      <a:lnTo>
                        <a:pt x="12362" y="2594"/>
                      </a:lnTo>
                      <a:cubicBezTo>
                        <a:pt x="12362" y="2647"/>
                        <a:pt x="12415" y="2713"/>
                        <a:pt x="12468" y="2713"/>
                      </a:cubicBezTo>
                      <a:cubicBezTo>
                        <a:pt x="12521" y="2713"/>
                        <a:pt x="12574" y="2647"/>
                        <a:pt x="12574" y="2594"/>
                      </a:cubicBezTo>
                      <a:lnTo>
                        <a:pt x="12574" y="2316"/>
                      </a:lnTo>
                      <a:lnTo>
                        <a:pt x="12574" y="2263"/>
                      </a:lnTo>
                      <a:cubicBezTo>
                        <a:pt x="12574" y="2210"/>
                        <a:pt x="12521" y="2157"/>
                        <a:pt x="12468" y="215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13"/>
                <p:cNvSpPr/>
                <p:nvPr/>
              </p:nvSpPr>
              <p:spPr>
                <a:xfrm>
                  <a:off x="4395212" y="4313815"/>
                  <a:ext cx="87824" cy="1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" h="2648" extrusionOk="0">
                      <a:moveTo>
                        <a:pt x="808" y="185"/>
                      </a:moveTo>
                      <a:cubicBezTo>
                        <a:pt x="887" y="185"/>
                        <a:pt x="953" y="212"/>
                        <a:pt x="1019" y="252"/>
                      </a:cubicBezTo>
                      <a:cubicBezTo>
                        <a:pt x="1072" y="278"/>
                        <a:pt x="1125" y="331"/>
                        <a:pt x="1165" y="397"/>
                      </a:cubicBezTo>
                      <a:cubicBezTo>
                        <a:pt x="1205" y="463"/>
                        <a:pt x="1231" y="529"/>
                        <a:pt x="1258" y="609"/>
                      </a:cubicBezTo>
                      <a:cubicBezTo>
                        <a:pt x="1284" y="688"/>
                        <a:pt x="1311" y="768"/>
                        <a:pt x="1311" y="860"/>
                      </a:cubicBezTo>
                      <a:cubicBezTo>
                        <a:pt x="1337" y="940"/>
                        <a:pt x="1337" y="1032"/>
                        <a:pt x="1350" y="1112"/>
                      </a:cubicBezTo>
                      <a:cubicBezTo>
                        <a:pt x="1350" y="1191"/>
                        <a:pt x="1350" y="1271"/>
                        <a:pt x="1350" y="1350"/>
                      </a:cubicBezTo>
                      <a:cubicBezTo>
                        <a:pt x="1350" y="1549"/>
                        <a:pt x="1337" y="1721"/>
                        <a:pt x="1297" y="1866"/>
                      </a:cubicBezTo>
                      <a:cubicBezTo>
                        <a:pt x="1258" y="1999"/>
                        <a:pt x="1218" y="2118"/>
                        <a:pt x="1165" y="2210"/>
                      </a:cubicBezTo>
                      <a:cubicBezTo>
                        <a:pt x="1099" y="2290"/>
                        <a:pt x="1033" y="2356"/>
                        <a:pt x="967" y="2396"/>
                      </a:cubicBezTo>
                      <a:cubicBezTo>
                        <a:pt x="900" y="2435"/>
                        <a:pt x="834" y="2462"/>
                        <a:pt x="768" y="2462"/>
                      </a:cubicBezTo>
                      <a:cubicBezTo>
                        <a:pt x="662" y="2462"/>
                        <a:pt x="569" y="2422"/>
                        <a:pt x="503" y="2356"/>
                      </a:cubicBezTo>
                      <a:cubicBezTo>
                        <a:pt x="437" y="2290"/>
                        <a:pt x="384" y="2197"/>
                        <a:pt x="344" y="2104"/>
                      </a:cubicBezTo>
                      <a:cubicBezTo>
                        <a:pt x="305" y="1999"/>
                        <a:pt x="278" y="1879"/>
                        <a:pt x="252" y="1760"/>
                      </a:cubicBezTo>
                      <a:cubicBezTo>
                        <a:pt x="239" y="1628"/>
                        <a:pt x="239" y="1509"/>
                        <a:pt x="239" y="1403"/>
                      </a:cubicBezTo>
                      <a:cubicBezTo>
                        <a:pt x="239" y="1257"/>
                        <a:pt x="252" y="1112"/>
                        <a:pt x="265" y="979"/>
                      </a:cubicBezTo>
                      <a:cubicBezTo>
                        <a:pt x="292" y="834"/>
                        <a:pt x="331" y="702"/>
                        <a:pt x="371" y="582"/>
                      </a:cubicBezTo>
                      <a:cubicBezTo>
                        <a:pt x="424" y="463"/>
                        <a:pt x="477" y="371"/>
                        <a:pt x="556" y="304"/>
                      </a:cubicBezTo>
                      <a:cubicBezTo>
                        <a:pt x="622" y="225"/>
                        <a:pt x="715" y="185"/>
                        <a:pt x="808" y="185"/>
                      </a:cubicBezTo>
                      <a:close/>
                      <a:moveTo>
                        <a:pt x="821" y="0"/>
                      </a:moveTo>
                      <a:cubicBezTo>
                        <a:pt x="662" y="0"/>
                        <a:pt x="530" y="40"/>
                        <a:pt x="424" y="132"/>
                      </a:cubicBezTo>
                      <a:cubicBezTo>
                        <a:pt x="318" y="225"/>
                        <a:pt x="239" y="344"/>
                        <a:pt x="172" y="477"/>
                      </a:cubicBezTo>
                      <a:cubicBezTo>
                        <a:pt x="119" y="622"/>
                        <a:pt x="67" y="781"/>
                        <a:pt x="40" y="953"/>
                      </a:cubicBezTo>
                      <a:cubicBezTo>
                        <a:pt x="14" y="1125"/>
                        <a:pt x="0" y="1297"/>
                        <a:pt x="0" y="1456"/>
                      </a:cubicBezTo>
                      <a:cubicBezTo>
                        <a:pt x="0" y="1681"/>
                        <a:pt x="27" y="1879"/>
                        <a:pt x="67" y="2025"/>
                      </a:cubicBezTo>
                      <a:cubicBezTo>
                        <a:pt x="119" y="2184"/>
                        <a:pt x="172" y="2303"/>
                        <a:pt x="239" y="2396"/>
                      </a:cubicBezTo>
                      <a:cubicBezTo>
                        <a:pt x="318" y="2488"/>
                        <a:pt x="397" y="2554"/>
                        <a:pt x="490" y="2594"/>
                      </a:cubicBezTo>
                      <a:cubicBezTo>
                        <a:pt x="569" y="2634"/>
                        <a:pt x="662" y="2647"/>
                        <a:pt x="755" y="2647"/>
                      </a:cubicBezTo>
                      <a:cubicBezTo>
                        <a:pt x="834" y="2647"/>
                        <a:pt x="927" y="2634"/>
                        <a:pt x="1033" y="2594"/>
                      </a:cubicBezTo>
                      <a:cubicBezTo>
                        <a:pt x="1125" y="2541"/>
                        <a:pt x="1218" y="2475"/>
                        <a:pt x="1297" y="2369"/>
                      </a:cubicBezTo>
                      <a:cubicBezTo>
                        <a:pt x="1390" y="2277"/>
                        <a:pt x="1456" y="2144"/>
                        <a:pt x="1509" y="1972"/>
                      </a:cubicBezTo>
                      <a:cubicBezTo>
                        <a:pt x="1562" y="1813"/>
                        <a:pt x="1589" y="1602"/>
                        <a:pt x="1589" y="1350"/>
                      </a:cubicBezTo>
                      <a:cubicBezTo>
                        <a:pt x="1589" y="1257"/>
                        <a:pt x="1575" y="1165"/>
                        <a:pt x="1575" y="1059"/>
                      </a:cubicBezTo>
                      <a:cubicBezTo>
                        <a:pt x="1562" y="953"/>
                        <a:pt x="1549" y="860"/>
                        <a:pt x="1536" y="754"/>
                      </a:cubicBezTo>
                      <a:cubicBezTo>
                        <a:pt x="1509" y="649"/>
                        <a:pt x="1483" y="556"/>
                        <a:pt x="1443" y="463"/>
                      </a:cubicBezTo>
                      <a:cubicBezTo>
                        <a:pt x="1403" y="371"/>
                        <a:pt x="1364" y="291"/>
                        <a:pt x="1297" y="225"/>
                      </a:cubicBezTo>
                      <a:cubicBezTo>
                        <a:pt x="1244" y="159"/>
                        <a:pt x="1178" y="106"/>
                        <a:pt x="1099" y="53"/>
                      </a:cubicBezTo>
                      <a:cubicBezTo>
                        <a:pt x="1019" y="13"/>
                        <a:pt x="927" y="0"/>
                        <a:pt x="8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3"/>
                <p:cNvSpPr/>
                <p:nvPr/>
              </p:nvSpPr>
              <p:spPr>
                <a:xfrm>
                  <a:off x="4452969" y="3127997"/>
                  <a:ext cx="105400" cy="104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" h="1894" extrusionOk="0">
                      <a:moveTo>
                        <a:pt x="186" y="1"/>
                      </a:moveTo>
                      <a:cubicBezTo>
                        <a:pt x="147" y="1"/>
                        <a:pt x="94" y="1"/>
                        <a:pt x="54" y="27"/>
                      </a:cubicBezTo>
                      <a:cubicBezTo>
                        <a:pt x="27" y="40"/>
                        <a:pt x="1" y="67"/>
                        <a:pt x="1" y="107"/>
                      </a:cubicBezTo>
                      <a:cubicBezTo>
                        <a:pt x="1" y="133"/>
                        <a:pt x="27" y="160"/>
                        <a:pt x="67" y="160"/>
                      </a:cubicBezTo>
                      <a:cubicBezTo>
                        <a:pt x="107" y="173"/>
                        <a:pt x="173" y="173"/>
                        <a:pt x="239" y="173"/>
                      </a:cubicBezTo>
                      <a:cubicBezTo>
                        <a:pt x="266" y="173"/>
                        <a:pt x="292" y="173"/>
                        <a:pt x="305" y="186"/>
                      </a:cubicBezTo>
                      <a:cubicBezTo>
                        <a:pt x="319" y="186"/>
                        <a:pt x="332" y="186"/>
                        <a:pt x="345" y="199"/>
                      </a:cubicBezTo>
                      <a:cubicBezTo>
                        <a:pt x="358" y="199"/>
                        <a:pt x="372" y="213"/>
                        <a:pt x="385" y="213"/>
                      </a:cubicBezTo>
                      <a:cubicBezTo>
                        <a:pt x="398" y="226"/>
                        <a:pt x="398" y="239"/>
                        <a:pt x="411" y="265"/>
                      </a:cubicBezTo>
                      <a:lnTo>
                        <a:pt x="1020" y="1364"/>
                      </a:lnTo>
                      <a:cubicBezTo>
                        <a:pt x="994" y="1417"/>
                        <a:pt x="967" y="1470"/>
                        <a:pt x="941" y="1523"/>
                      </a:cubicBezTo>
                      <a:cubicBezTo>
                        <a:pt x="914" y="1563"/>
                        <a:pt x="874" y="1602"/>
                        <a:pt x="848" y="1629"/>
                      </a:cubicBezTo>
                      <a:cubicBezTo>
                        <a:pt x="822" y="1655"/>
                        <a:pt x="795" y="1668"/>
                        <a:pt x="755" y="1695"/>
                      </a:cubicBezTo>
                      <a:cubicBezTo>
                        <a:pt x="716" y="1708"/>
                        <a:pt x="689" y="1721"/>
                        <a:pt x="649" y="1721"/>
                      </a:cubicBezTo>
                      <a:cubicBezTo>
                        <a:pt x="597" y="1721"/>
                        <a:pt x="544" y="1708"/>
                        <a:pt x="504" y="1668"/>
                      </a:cubicBezTo>
                      <a:cubicBezTo>
                        <a:pt x="464" y="1642"/>
                        <a:pt x="451" y="1615"/>
                        <a:pt x="451" y="1576"/>
                      </a:cubicBezTo>
                      <a:cubicBezTo>
                        <a:pt x="451" y="1563"/>
                        <a:pt x="451" y="1549"/>
                        <a:pt x="464" y="1536"/>
                      </a:cubicBezTo>
                      <a:cubicBezTo>
                        <a:pt x="464" y="1523"/>
                        <a:pt x="477" y="1510"/>
                        <a:pt x="504" y="1510"/>
                      </a:cubicBezTo>
                      <a:lnTo>
                        <a:pt x="544" y="1510"/>
                      </a:lnTo>
                      <a:cubicBezTo>
                        <a:pt x="557" y="1496"/>
                        <a:pt x="570" y="1496"/>
                        <a:pt x="583" y="1483"/>
                      </a:cubicBezTo>
                      <a:cubicBezTo>
                        <a:pt x="597" y="1483"/>
                        <a:pt x="597" y="1470"/>
                        <a:pt x="610" y="1457"/>
                      </a:cubicBezTo>
                      <a:cubicBezTo>
                        <a:pt x="623" y="1443"/>
                        <a:pt x="623" y="1430"/>
                        <a:pt x="623" y="1404"/>
                      </a:cubicBezTo>
                      <a:cubicBezTo>
                        <a:pt x="623" y="1377"/>
                        <a:pt x="610" y="1351"/>
                        <a:pt x="583" y="1338"/>
                      </a:cubicBezTo>
                      <a:cubicBezTo>
                        <a:pt x="557" y="1324"/>
                        <a:pt x="544" y="1311"/>
                        <a:pt x="517" y="1311"/>
                      </a:cubicBezTo>
                      <a:cubicBezTo>
                        <a:pt x="491" y="1311"/>
                        <a:pt x="451" y="1324"/>
                        <a:pt x="424" y="1338"/>
                      </a:cubicBezTo>
                      <a:cubicBezTo>
                        <a:pt x="398" y="1338"/>
                        <a:pt x="372" y="1364"/>
                        <a:pt x="358" y="1377"/>
                      </a:cubicBezTo>
                      <a:cubicBezTo>
                        <a:pt x="332" y="1404"/>
                        <a:pt x="319" y="1430"/>
                        <a:pt x="305" y="1470"/>
                      </a:cubicBezTo>
                      <a:cubicBezTo>
                        <a:pt x="292" y="1496"/>
                        <a:pt x="279" y="1536"/>
                        <a:pt x="279" y="1576"/>
                      </a:cubicBezTo>
                      <a:cubicBezTo>
                        <a:pt x="279" y="1629"/>
                        <a:pt x="292" y="1668"/>
                        <a:pt x="305" y="1708"/>
                      </a:cubicBezTo>
                      <a:cubicBezTo>
                        <a:pt x="332" y="1748"/>
                        <a:pt x="358" y="1774"/>
                        <a:pt x="385" y="1814"/>
                      </a:cubicBezTo>
                      <a:cubicBezTo>
                        <a:pt x="411" y="1840"/>
                        <a:pt x="451" y="1854"/>
                        <a:pt x="491" y="1867"/>
                      </a:cubicBezTo>
                      <a:cubicBezTo>
                        <a:pt x="530" y="1880"/>
                        <a:pt x="570" y="1893"/>
                        <a:pt x="610" y="1893"/>
                      </a:cubicBezTo>
                      <a:cubicBezTo>
                        <a:pt x="702" y="1893"/>
                        <a:pt x="769" y="1867"/>
                        <a:pt x="835" y="1840"/>
                      </a:cubicBezTo>
                      <a:cubicBezTo>
                        <a:pt x="901" y="1814"/>
                        <a:pt x="967" y="1761"/>
                        <a:pt x="1033" y="1682"/>
                      </a:cubicBezTo>
                      <a:cubicBezTo>
                        <a:pt x="1073" y="1629"/>
                        <a:pt x="1126" y="1563"/>
                        <a:pt x="1152" y="1483"/>
                      </a:cubicBezTo>
                      <a:cubicBezTo>
                        <a:pt x="1192" y="1390"/>
                        <a:pt x="1232" y="1298"/>
                        <a:pt x="1272" y="1192"/>
                      </a:cubicBezTo>
                      <a:lnTo>
                        <a:pt x="1589" y="305"/>
                      </a:lnTo>
                      <a:cubicBezTo>
                        <a:pt x="1602" y="265"/>
                        <a:pt x="1616" y="252"/>
                        <a:pt x="1629" y="239"/>
                      </a:cubicBezTo>
                      <a:cubicBezTo>
                        <a:pt x="1655" y="226"/>
                        <a:pt x="1682" y="226"/>
                        <a:pt x="1735" y="226"/>
                      </a:cubicBezTo>
                      <a:cubicBezTo>
                        <a:pt x="1774" y="226"/>
                        <a:pt x="1814" y="213"/>
                        <a:pt x="1841" y="213"/>
                      </a:cubicBezTo>
                      <a:cubicBezTo>
                        <a:pt x="1880" y="199"/>
                        <a:pt x="1907" y="173"/>
                        <a:pt x="1907" y="133"/>
                      </a:cubicBezTo>
                      <a:cubicBezTo>
                        <a:pt x="1907" y="107"/>
                        <a:pt x="1880" y="80"/>
                        <a:pt x="1854" y="67"/>
                      </a:cubicBezTo>
                      <a:cubicBezTo>
                        <a:pt x="1814" y="54"/>
                        <a:pt x="1774" y="54"/>
                        <a:pt x="1735" y="54"/>
                      </a:cubicBezTo>
                      <a:lnTo>
                        <a:pt x="1219" y="54"/>
                      </a:lnTo>
                      <a:cubicBezTo>
                        <a:pt x="1166" y="54"/>
                        <a:pt x="1139" y="54"/>
                        <a:pt x="1126" y="67"/>
                      </a:cubicBezTo>
                      <a:cubicBezTo>
                        <a:pt x="1113" y="80"/>
                        <a:pt x="1099" y="107"/>
                        <a:pt x="1099" y="133"/>
                      </a:cubicBezTo>
                      <a:cubicBezTo>
                        <a:pt x="1099" y="160"/>
                        <a:pt x="1113" y="186"/>
                        <a:pt x="1126" y="199"/>
                      </a:cubicBezTo>
                      <a:cubicBezTo>
                        <a:pt x="1152" y="213"/>
                        <a:pt x="1192" y="226"/>
                        <a:pt x="1245" y="226"/>
                      </a:cubicBezTo>
                      <a:cubicBezTo>
                        <a:pt x="1285" y="226"/>
                        <a:pt x="1324" y="226"/>
                        <a:pt x="1338" y="239"/>
                      </a:cubicBezTo>
                      <a:cubicBezTo>
                        <a:pt x="1351" y="252"/>
                        <a:pt x="1351" y="265"/>
                        <a:pt x="1351" y="279"/>
                      </a:cubicBezTo>
                      <a:cubicBezTo>
                        <a:pt x="1351" y="305"/>
                        <a:pt x="1351" y="345"/>
                        <a:pt x="1324" y="398"/>
                      </a:cubicBezTo>
                      <a:lnTo>
                        <a:pt x="1099" y="1113"/>
                      </a:lnTo>
                      <a:lnTo>
                        <a:pt x="676" y="305"/>
                      </a:lnTo>
                      <a:cubicBezTo>
                        <a:pt x="663" y="292"/>
                        <a:pt x="649" y="265"/>
                        <a:pt x="649" y="252"/>
                      </a:cubicBezTo>
                      <a:cubicBezTo>
                        <a:pt x="649" y="226"/>
                        <a:pt x="649" y="213"/>
                        <a:pt x="649" y="213"/>
                      </a:cubicBezTo>
                      <a:cubicBezTo>
                        <a:pt x="649" y="186"/>
                        <a:pt x="649" y="186"/>
                        <a:pt x="649" y="173"/>
                      </a:cubicBezTo>
                      <a:lnTo>
                        <a:pt x="676" y="173"/>
                      </a:lnTo>
                      <a:cubicBezTo>
                        <a:pt x="729" y="173"/>
                        <a:pt x="755" y="160"/>
                        <a:pt x="769" y="146"/>
                      </a:cubicBezTo>
                      <a:cubicBezTo>
                        <a:pt x="782" y="120"/>
                        <a:pt x="782" y="107"/>
                        <a:pt x="782" y="80"/>
                      </a:cubicBezTo>
                      <a:cubicBezTo>
                        <a:pt x="782" y="54"/>
                        <a:pt x="782" y="40"/>
                        <a:pt x="755" y="27"/>
                      </a:cubicBezTo>
                      <a:cubicBezTo>
                        <a:pt x="742" y="1"/>
                        <a:pt x="716" y="1"/>
                        <a:pt x="6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6" name="Google Shape;236;p13"/>
            <p:cNvSpPr/>
            <p:nvPr/>
          </p:nvSpPr>
          <p:spPr>
            <a:xfrm>
              <a:off x="1147048" y="4807395"/>
              <a:ext cx="77053" cy="66983"/>
            </a:xfrm>
            <a:custGeom>
              <a:avLst/>
              <a:gdLst/>
              <a:ahLst/>
              <a:cxnLst/>
              <a:rect l="l" t="t" r="r" b="b"/>
              <a:pathLst>
                <a:path w="3336" h="2900" extrusionOk="0">
                  <a:moveTo>
                    <a:pt x="477" y="1"/>
                  </a:moveTo>
                  <a:cubicBezTo>
                    <a:pt x="278" y="1"/>
                    <a:pt x="146" y="14"/>
                    <a:pt x="93" y="40"/>
                  </a:cubicBezTo>
                  <a:cubicBezTo>
                    <a:pt x="27" y="67"/>
                    <a:pt x="0" y="107"/>
                    <a:pt x="0" y="173"/>
                  </a:cubicBezTo>
                  <a:cubicBezTo>
                    <a:pt x="0" y="239"/>
                    <a:pt x="27" y="279"/>
                    <a:pt x="80" y="305"/>
                  </a:cubicBezTo>
                  <a:cubicBezTo>
                    <a:pt x="146" y="332"/>
                    <a:pt x="239" y="345"/>
                    <a:pt x="358" y="345"/>
                  </a:cubicBezTo>
                  <a:cubicBezTo>
                    <a:pt x="450" y="358"/>
                    <a:pt x="517" y="371"/>
                    <a:pt x="569" y="398"/>
                  </a:cubicBezTo>
                  <a:cubicBezTo>
                    <a:pt x="609" y="424"/>
                    <a:pt x="675" y="477"/>
                    <a:pt x="742" y="570"/>
                  </a:cubicBezTo>
                  <a:lnTo>
                    <a:pt x="1364" y="1457"/>
                  </a:lnTo>
                  <a:lnTo>
                    <a:pt x="1271" y="1576"/>
                  </a:lnTo>
                  <a:lnTo>
                    <a:pt x="1178" y="1695"/>
                  </a:lnTo>
                  <a:lnTo>
                    <a:pt x="1033" y="1893"/>
                  </a:lnTo>
                  <a:cubicBezTo>
                    <a:pt x="967" y="1973"/>
                    <a:pt x="887" y="2092"/>
                    <a:pt x="781" y="2238"/>
                  </a:cubicBezTo>
                  <a:cubicBezTo>
                    <a:pt x="742" y="2277"/>
                    <a:pt x="702" y="2304"/>
                    <a:pt x="662" y="2330"/>
                  </a:cubicBezTo>
                  <a:cubicBezTo>
                    <a:pt x="622" y="2343"/>
                    <a:pt x="569" y="2357"/>
                    <a:pt x="517" y="2370"/>
                  </a:cubicBezTo>
                  <a:cubicBezTo>
                    <a:pt x="424" y="2370"/>
                    <a:pt x="344" y="2396"/>
                    <a:pt x="265" y="2423"/>
                  </a:cubicBezTo>
                  <a:cubicBezTo>
                    <a:pt x="186" y="2436"/>
                    <a:pt x="133" y="2489"/>
                    <a:pt x="133" y="2555"/>
                  </a:cubicBezTo>
                  <a:cubicBezTo>
                    <a:pt x="133" y="2595"/>
                    <a:pt x="146" y="2621"/>
                    <a:pt x="159" y="2648"/>
                  </a:cubicBezTo>
                  <a:cubicBezTo>
                    <a:pt x="186" y="2674"/>
                    <a:pt x="212" y="2688"/>
                    <a:pt x="225" y="2701"/>
                  </a:cubicBezTo>
                  <a:cubicBezTo>
                    <a:pt x="265" y="2714"/>
                    <a:pt x="292" y="2727"/>
                    <a:pt x="318" y="2727"/>
                  </a:cubicBezTo>
                  <a:lnTo>
                    <a:pt x="609" y="2727"/>
                  </a:lnTo>
                  <a:cubicBezTo>
                    <a:pt x="702" y="2727"/>
                    <a:pt x="794" y="2714"/>
                    <a:pt x="874" y="2714"/>
                  </a:cubicBezTo>
                  <a:cubicBezTo>
                    <a:pt x="927" y="2714"/>
                    <a:pt x="967" y="2727"/>
                    <a:pt x="1006" y="2727"/>
                  </a:cubicBezTo>
                  <a:lnTo>
                    <a:pt x="1337" y="2727"/>
                  </a:lnTo>
                  <a:cubicBezTo>
                    <a:pt x="1390" y="2727"/>
                    <a:pt x="1443" y="2727"/>
                    <a:pt x="1509" y="2701"/>
                  </a:cubicBezTo>
                  <a:cubicBezTo>
                    <a:pt x="1562" y="2688"/>
                    <a:pt x="1602" y="2635"/>
                    <a:pt x="1602" y="2568"/>
                  </a:cubicBezTo>
                  <a:cubicBezTo>
                    <a:pt x="1602" y="2542"/>
                    <a:pt x="1575" y="2515"/>
                    <a:pt x="1549" y="2476"/>
                  </a:cubicBezTo>
                  <a:cubicBezTo>
                    <a:pt x="1509" y="2436"/>
                    <a:pt x="1430" y="2410"/>
                    <a:pt x="1311" y="2410"/>
                  </a:cubicBezTo>
                  <a:cubicBezTo>
                    <a:pt x="1258" y="2410"/>
                    <a:pt x="1218" y="2410"/>
                    <a:pt x="1205" y="2396"/>
                  </a:cubicBezTo>
                  <a:cubicBezTo>
                    <a:pt x="1205" y="2383"/>
                    <a:pt x="1192" y="2370"/>
                    <a:pt x="1192" y="2343"/>
                  </a:cubicBezTo>
                  <a:cubicBezTo>
                    <a:pt x="1192" y="2330"/>
                    <a:pt x="1205" y="2304"/>
                    <a:pt x="1244" y="2251"/>
                  </a:cubicBezTo>
                  <a:cubicBezTo>
                    <a:pt x="1271" y="2211"/>
                    <a:pt x="1297" y="2171"/>
                    <a:pt x="1324" y="2145"/>
                  </a:cubicBezTo>
                  <a:cubicBezTo>
                    <a:pt x="1364" y="2092"/>
                    <a:pt x="1403" y="2039"/>
                    <a:pt x="1443" y="1986"/>
                  </a:cubicBezTo>
                  <a:cubicBezTo>
                    <a:pt x="1483" y="1933"/>
                    <a:pt x="1536" y="1867"/>
                    <a:pt x="1602" y="1774"/>
                  </a:cubicBezTo>
                  <a:cubicBezTo>
                    <a:pt x="1655" y="1840"/>
                    <a:pt x="1708" y="1907"/>
                    <a:pt x="1761" y="1986"/>
                  </a:cubicBezTo>
                  <a:cubicBezTo>
                    <a:pt x="1827" y="2065"/>
                    <a:pt x="1867" y="2132"/>
                    <a:pt x="1919" y="2198"/>
                  </a:cubicBezTo>
                  <a:cubicBezTo>
                    <a:pt x="1959" y="2264"/>
                    <a:pt x="1999" y="2330"/>
                    <a:pt x="2025" y="2383"/>
                  </a:cubicBezTo>
                  <a:cubicBezTo>
                    <a:pt x="2065" y="2423"/>
                    <a:pt x="2078" y="2463"/>
                    <a:pt x="2078" y="2476"/>
                  </a:cubicBezTo>
                  <a:cubicBezTo>
                    <a:pt x="2078" y="2515"/>
                    <a:pt x="2065" y="2542"/>
                    <a:pt x="2052" y="2542"/>
                  </a:cubicBezTo>
                  <a:lnTo>
                    <a:pt x="1972" y="2568"/>
                  </a:lnTo>
                  <a:cubicBezTo>
                    <a:pt x="1933" y="2568"/>
                    <a:pt x="1906" y="2595"/>
                    <a:pt x="1893" y="2635"/>
                  </a:cubicBezTo>
                  <a:cubicBezTo>
                    <a:pt x="1880" y="2661"/>
                    <a:pt x="1880" y="2701"/>
                    <a:pt x="1880" y="2714"/>
                  </a:cubicBezTo>
                  <a:cubicBezTo>
                    <a:pt x="1880" y="2754"/>
                    <a:pt x="1893" y="2793"/>
                    <a:pt x="1933" y="2833"/>
                  </a:cubicBezTo>
                  <a:cubicBezTo>
                    <a:pt x="1986" y="2886"/>
                    <a:pt x="2052" y="2899"/>
                    <a:pt x="2158" y="2899"/>
                  </a:cubicBezTo>
                  <a:lnTo>
                    <a:pt x="3071" y="2899"/>
                  </a:lnTo>
                  <a:cubicBezTo>
                    <a:pt x="3124" y="2899"/>
                    <a:pt x="3190" y="2899"/>
                    <a:pt x="3243" y="2886"/>
                  </a:cubicBezTo>
                  <a:cubicBezTo>
                    <a:pt x="3296" y="2873"/>
                    <a:pt x="3336" y="2820"/>
                    <a:pt x="3336" y="2740"/>
                  </a:cubicBezTo>
                  <a:cubicBezTo>
                    <a:pt x="3336" y="2688"/>
                    <a:pt x="3309" y="2648"/>
                    <a:pt x="3256" y="2635"/>
                  </a:cubicBezTo>
                  <a:cubicBezTo>
                    <a:pt x="3217" y="2608"/>
                    <a:pt x="3150" y="2595"/>
                    <a:pt x="3084" y="2595"/>
                  </a:cubicBezTo>
                  <a:cubicBezTo>
                    <a:pt x="3018" y="2582"/>
                    <a:pt x="2952" y="2582"/>
                    <a:pt x="2899" y="2582"/>
                  </a:cubicBezTo>
                  <a:cubicBezTo>
                    <a:pt x="2846" y="2568"/>
                    <a:pt x="2793" y="2555"/>
                    <a:pt x="2727" y="2529"/>
                  </a:cubicBezTo>
                  <a:cubicBezTo>
                    <a:pt x="2700" y="2529"/>
                    <a:pt x="2674" y="2502"/>
                    <a:pt x="2634" y="2476"/>
                  </a:cubicBezTo>
                  <a:cubicBezTo>
                    <a:pt x="2594" y="2449"/>
                    <a:pt x="2555" y="2396"/>
                    <a:pt x="2489" y="2317"/>
                  </a:cubicBezTo>
                  <a:cubicBezTo>
                    <a:pt x="2422" y="2238"/>
                    <a:pt x="2330" y="2132"/>
                    <a:pt x="2237" y="1986"/>
                  </a:cubicBezTo>
                  <a:cubicBezTo>
                    <a:pt x="2131" y="1854"/>
                    <a:pt x="1999" y="1668"/>
                    <a:pt x="1840" y="1443"/>
                  </a:cubicBezTo>
                  <a:cubicBezTo>
                    <a:pt x="1919" y="1324"/>
                    <a:pt x="1999" y="1218"/>
                    <a:pt x="2065" y="1113"/>
                  </a:cubicBezTo>
                  <a:cubicBezTo>
                    <a:pt x="2144" y="993"/>
                    <a:pt x="2224" y="888"/>
                    <a:pt x="2330" y="768"/>
                  </a:cubicBezTo>
                  <a:cubicBezTo>
                    <a:pt x="2396" y="676"/>
                    <a:pt x="2475" y="623"/>
                    <a:pt x="2542" y="596"/>
                  </a:cubicBezTo>
                  <a:cubicBezTo>
                    <a:pt x="2581" y="583"/>
                    <a:pt x="2661" y="570"/>
                    <a:pt x="2753" y="570"/>
                  </a:cubicBezTo>
                  <a:cubicBezTo>
                    <a:pt x="2859" y="557"/>
                    <a:pt x="2992" y="557"/>
                    <a:pt x="3177" y="557"/>
                  </a:cubicBezTo>
                  <a:cubicBezTo>
                    <a:pt x="3217" y="557"/>
                    <a:pt x="3243" y="543"/>
                    <a:pt x="3269" y="504"/>
                  </a:cubicBezTo>
                  <a:cubicBezTo>
                    <a:pt x="3296" y="477"/>
                    <a:pt x="3309" y="438"/>
                    <a:pt x="3309" y="411"/>
                  </a:cubicBezTo>
                  <a:cubicBezTo>
                    <a:pt x="3309" y="279"/>
                    <a:pt x="3256" y="226"/>
                    <a:pt x="3164" y="226"/>
                  </a:cubicBezTo>
                  <a:lnTo>
                    <a:pt x="2025" y="226"/>
                  </a:lnTo>
                  <a:cubicBezTo>
                    <a:pt x="1946" y="226"/>
                    <a:pt x="1880" y="239"/>
                    <a:pt x="1827" y="265"/>
                  </a:cubicBezTo>
                  <a:cubicBezTo>
                    <a:pt x="1787" y="292"/>
                    <a:pt x="1761" y="332"/>
                    <a:pt x="1761" y="398"/>
                  </a:cubicBezTo>
                  <a:cubicBezTo>
                    <a:pt x="1761" y="451"/>
                    <a:pt x="1774" y="490"/>
                    <a:pt x="1800" y="504"/>
                  </a:cubicBezTo>
                  <a:cubicBezTo>
                    <a:pt x="1840" y="530"/>
                    <a:pt x="1867" y="543"/>
                    <a:pt x="1880" y="557"/>
                  </a:cubicBezTo>
                  <a:cubicBezTo>
                    <a:pt x="1906" y="570"/>
                    <a:pt x="1919" y="583"/>
                    <a:pt x="1919" y="583"/>
                  </a:cubicBezTo>
                  <a:cubicBezTo>
                    <a:pt x="1919" y="610"/>
                    <a:pt x="1906" y="649"/>
                    <a:pt x="1867" y="702"/>
                  </a:cubicBezTo>
                  <a:cubicBezTo>
                    <a:pt x="1840" y="755"/>
                    <a:pt x="1800" y="808"/>
                    <a:pt x="1747" y="888"/>
                  </a:cubicBezTo>
                  <a:lnTo>
                    <a:pt x="1602" y="1126"/>
                  </a:lnTo>
                  <a:cubicBezTo>
                    <a:pt x="1536" y="1033"/>
                    <a:pt x="1469" y="954"/>
                    <a:pt x="1417" y="874"/>
                  </a:cubicBezTo>
                  <a:cubicBezTo>
                    <a:pt x="1364" y="795"/>
                    <a:pt x="1311" y="715"/>
                    <a:pt x="1271" y="663"/>
                  </a:cubicBezTo>
                  <a:cubicBezTo>
                    <a:pt x="1231" y="596"/>
                    <a:pt x="1192" y="543"/>
                    <a:pt x="1165" y="504"/>
                  </a:cubicBezTo>
                  <a:cubicBezTo>
                    <a:pt x="1152" y="464"/>
                    <a:pt x="1139" y="424"/>
                    <a:pt x="1139" y="411"/>
                  </a:cubicBezTo>
                  <a:cubicBezTo>
                    <a:pt x="1139" y="385"/>
                    <a:pt x="1152" y="371"/>
                    <a:pt x="1178" y="371"/>
                  </a:cubicBezTo>
                  <a:cubicBezTo>
                    <a:pt x="1218" y="358"/>
                    <a:pt x="1271" y="358"/>
                    <a:pt x="1324" y="358"/>
                  </a:cubicBezTo>
                  <a:cubicBezTo>
                    <a:pt x="1390" y="358"/>
                    <a:pt x="1443" y="345"/>
                    <a:pt x="1469" y="305"/>
                  </a:cubicBezTo>
                  <a:cubicBezTo>
                    <a:pt x="1509" y="265"/>
                    <a:pt x="1522" y="226"/>
                    <a:pt x="1522" y="199"/>
                  </a:cubicBezTo>
                  <a:cubicBezTo>
                    <a:pt x="1522" y="173"/>
                    <a:pt x="1522" y="146"/>
                    <a:pt x="1522" y="133"/>
                  </a:cubicBezTo>
                  <a:cubicBezTo>
                    <a:pt x="1522" y="107"/>
                    <a:pt x="1509" y="80"/>
                    <a:pt x="1483" y="67"/>
                  </a:cubicBezTo>
                  <a:cubicBezTo>
                    <a:pt x="1456" y="40"/>
                    <a:pt x="1430" y="27"/>
                    <a:pt x="1377" y="14"/>
                  </a:cubicBezTo>
                  <a:cubicBezTo>
                    <a:pt x="1337" y="1"/>
                    <a:pt x="1271" y="1"/>
                    <a:pt x="1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CUSTOM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>
            <a:spLocks noGrp="1"/>
          </p:cNvSpPr>
          <p:nvPr>
            <p:ph type="ctrTitle"/>
          </p:nvPr>
        </p:nvSpPr>
        <p:spPr>
          <a:xfrm>
            <a:off x="828600" y="885825"/>
            <a:ext cx="4172100" cy="10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subTitle" idx="1"/>
          </p:nvPr>
        </p:nvSpPr>
        <p:spPr>
          <a:xfrm>
            <a:off x="1352550" y="1996750"/>
            <a:ext cx="3124200" cy="14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5" name="Google Shape;365;p20"/>
          <p:cNvSpPr txBox="1"/>
          <p:nvPr/>
        </p:nvSpPr>
        <p:spPr>
          <a:xfrm>
            <a:off x="1128750" y="3226275"/>
            <a:ext cx="35718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5391773" y="4665804"/>
            <a:ext cx="168247" cy="205586"/>
          </a:xfrm>
          <a:custGeom>
            <a:avLst/>
            <a:gdLst/>
            <a:ahLst/>
            <a:cxnLst/>
            <a:rect l="l" t="t" r="r" b="b"/>
            <a:pathLst>
              <a:path w="3456" h="4223" extrusionOk="0">
                <a:moveTo>
                  <a:pt x="755" y="371"/>
                </a:moveTo>
                <a:cubicBezTo>
                  <a:pt x="861" y="371"/>
                  <a:pt x="954" y="411"/>
                  <a:pt x="1046" y="490"/>
                </a:cubicBezTo>
                <a:cubicBezTo>
                  <a:pt x="1139" y="570"/>
                  <a:pt x="1179" y="702"/>
                  <a:pt x="1179" y="887"/>
                </a:cubicBezTo>
                <a:cubicBezTo>
                  <a:pt x="1179" y="1073"/>
                  <a:pt x="1139" y="1218"/>
                  <a:pt x="1046" y="1311"/>
                </a:cubicBezTo>
                <a:cubicBezTo>
                  <a:pt x="967" y="1417"/>
                  <a:pt x="861" y="1470"/>
                  <a:pt x="729" y="1470"/>
                </a:cubicBezTo>
                <a:cubicBezTo>
                  <a:pt x="610" y="1470"/>
                  <a:pt x="517" y="1417"/>
                  <a:pt x="451" y="1311"/>
                </a:cubicBezTo>
                <a:cubicBezTo>
                  <a:pt x="385" y="1205"/>
                  <a:pt x="345" y="1086"/>
                  <a:pt x="345" y="940"/>
                </a:cubicBezTo>
                <a:cubicBezTo>
                  <a:pt x="345" y="834"/>
                  <a:pt x="358" y="742"/>
                  <a:pt x="385" y="662"/>
                </a:cubicBezTo>
                <a:cubicBezTo>
                  <a:pt x="424" y="596"/>
                  <a:pt x="451" y="530"/>
                  <a:pt x="491" y="490"/>
                </a:cubicBezTo>
                <a:cubicBezTo>
                  <a:pt x="530" y="437"/>
                  <a:pt x="583" y="411"/>
                  <a:pt x="623" y="398"/>
                </a:cubicBezTo>
                <a:cubicBezTo>
                  <a:pt x="676" y="371"/>
                  <a:pt x="716" y="371"/>
                  <a:pt x="755" y="371"/>
                </a:cubicBezTo>
                <a:close/>
                <a:moveTo>
                  <a:pt x="2727" y="2806"/>
                </a:moveTo>
                <a:cubicBezTo>
                  <a:pt x="2807" y="2806"/>
                  <a:pt x="2886" y="2846"/>
                  <a:pt x="2966" y="2926"/>
                </a:cubicBezTo>
                <a:cubicBezTo>
                  <a:pt x="3058" y="2992"/>
                  <a:pt x="3098" y="3124"/>
                  <a:pt x="3098" y="3309"/>
                </a:cubicBezTo>
                <a:cubicBezTo>
                  <a:pt x="3098" y="3376"/>
                  <a:pt x="3085" y="3442"/>
                  <a:pt x="3071" y="3508"/>
                </a:cubicBezTo>
                <a:cubicBezTo>
                  <a:pt x="3058" y="3574"/>
                  <a:pt x="3032" y="3640"/>
                  <a:pt x="3005" y="3693"/>
                </a:cubicBezTo>
                <a:cubicBezTo>
                  <a:pt x="2966" y="3746"/>
                  <a:pt x="2926" y="3786"/>
                  <a:pt x="2873" y="3826"/>
                </a:cubicBezTo>
                <a:cubicBezTo>
                  <a:pt x="2833" y="3865"/>
                  <a:pt x="2767" y="3879"/>
                  <a:pt x="2688" y="3879"/>
                </a:cubicBezTo>
                <a:cubicBezTo>
                  <a:pt x="2608" y="3879"/>
                  <a:pt x="2542" y="3865"/>
                  <a:pt x="2489" y="3826"/>
                </a:cubicBezTo>
                <a:cubicBezTo>
                  <a:pt x="2449" y="3786"/>
                  <a:pt x="2410" y="3733"/>
                  <a:pt x="2383" y="3680"/>
                </a:cubicBezTo>
                <a:cubicBezTo>
                  <a:pt x="2343" y="3627"/>
                  <a:pt x="2330" y="3561"/>
                  <a:pt x="2317" y="3495"/>
                </a:cubicBezTo>
                <a:cubicBezTo>
                  <a:pt x="2317" y="3442"/>
                  <a:pt x="2304" y="3389"/>
                  <a:pt x="2304" y="3336"/>
                </a:cubicBezTo>
                <a:cubicBezTo>
                  <a:pt x="2304" y="3164"/>
                  <a:pt x="2343" y="3031"/>
                  <a:pt x="2423" y="2939"/>
                </a:cubicBezTo>
                <a:cubicBezTo>
                  <a:pt x="2516" y="2846"/>
                  <a:pt x="2608" y="2806"/>
                  <a:pt x="2727" y="2806"/>
                </a:cubicBezTo>
                <a:close/>
                <a:moveTo>
                  <a:pt x="3032" y="1"/>
                </a:moveTo>
                <a:cubicBezTo>
                  <a:pt x="2992" y="1"/>
                  <a:pt x="2952" y="14"/>
                  <a:pt x="2913" y="54"/>
                </a:cubicBezTo>
                <a:cubicBezTo>
                  <a:pt x="2873" y="93"/>
                  <a:pt x="2846" y="146"/>
                  <a:pt x="2807" y="199"/>
                </a:cubicBezTo>
                <a:cubicBezTo>
                  <a:pt x="2767" y="252"/>
                  <a:pt x="2727" y="305"/>
                  <a:pt x="2688" y="371"/>
                </a:cubicBezTo>
                <a:cubicBezTo>
                  <a:pt x="2648" y="424"/>
                  <a:pt x="2595" y="464"/>
                  <a:pt x="2555" y="504"/>
                </a:cubicBezTo>
                <a:cubicBezTo>
                  <a:pt x="2502" y="530"/>
                  <a:pt x="2449" y="557"/>
                  <a:pt x="2383" y="570"/>
                </a:cubicBezTo>
                <a:cubicBezTo>
                  <a:pt x="2317" y="583"/>
                  <a:pt x="2264" y="583"/>
                  <a:pt x="2211" y="583"/>
                </a:cubicBezTo>
                <a:cubicBezTo>
                  <a:pt x="2052" y="583"/>
                  <a:pt x="1933" y="570"/>
                  <a:pt x="1827" y="543"/>
                </a:cubicBezTo>
                <a:cubicBezTo>
                  <a:pt x="1735" y="517"/>
                  <a:pt x="1642" y="477"/>
                  <a:pt x="1576" y="437"/>
                </a:cubicBezTo>
                <a:cubicBezTo>
                  <a:pt x="1510" y="398"/>
                  <a:pt x="1443" y="345"/>
                  <a:pt x="1391" y="305"/>
                </a:cubicBezTo>
                <a:cubicBezTo>
                  <a:pt x="1338" y="252"/>
                  <a:pt x="1285" y="212"/>
                  <a:pt x="1232" y="173"/>
                </a:cubicBezTo>
                <a:cubicBezTo>
                  <a:pt x="1179" y="120"/>
                  <a:pt x="1113" y="93"/>
                  <a:pt x="1033" y="67"/>
                </a:cubicBezTo>
                <a:cubicBezTo>
                  <a:pt x="967" y="27"/>
                  <a:pt x="874" y="14"/>
                  <a:pt x="755" y="14"/>
                </a:cubicBezTo>
                <a:cubicBezTo>
                  <a:pt x="663" y="14"/>
                  <a:pt x="570" y="40"/>
                  <a:pt x="477" y="80"/>
                </a:cubicBezTo>
                <a:cubicBezTo>
                  <a:pt x="398" y="120"/>
                  <a:pt x="318" y="186"/>
                  <a:pt x="239" y="265"/>
                </a:cubicBezTo>
                <a:cubicBezTo>
                  <a:pt x="173" y="345"/>
                  <a:pt x="120" y="437"/>
                  <a:pt x="67" y="557"/>
                </a:cubicBezTo>
                <a:cubicBezTo>
                  <a:pt x="27" y="662"/>
                  <a:pt x="1" y="795"/>
                  <a:pt x="1" y="940"/>
                </a:cubicBezTo>
                <a:cubicBezTo>
                  <a:pt x="1" y="1086"/>
                  <a:pt x="27" y="1205"/>
                  <a:pt x="67" y="1324"/>
                </a:cubicBezTo>
                <a:cubicBezTo>
                  <a:pt x="107" y="1430"/>
                  <a:pt x="160" y="1523"/>
                  <a:pt x="239" y="1589"/>
                </a:cubicBezTo>
                <a:cubicBezTo>
                  <a:pt x="305" y="1668"/>
                  <a:pt x="385" y="1721"/>
                  <a:pt x="477" y="1748"/>
                </a:cubicBezTo>
                <a:cubicBezTo>
                  <a:pt x="570" y="1787"/>
                  <a:pt x="649" y="1814"/>
                  <a:pt x="742" y="1814"/>
                </a:cubicBezTo>
                <a:cubicBezTo>
                  <a:pt x="848" y="1814"/>
                  <a:pt x="941" y="1787"/>
                  <a:pt x="1033" y="1748"/>
                </a:cubicBezTo>
                <a:cubicBezTo>
                  <a:pt x="1139" y="1695"/>
                  <a:pt x="1218" y="1629"/>
                  <a:pt x="1298" y="1549"/>
                </a:cubicBezTo>
                <a:cubicBezTo>
                  <a:pt x="1364" y="1456"/>
                  <a:pt x="1417" y="1364"/>
                  <a:pt x="1457" y="1245"/>
                </a:cubicBezTo>
                <a:cubicBezTo>
                  <a:pt x="1510" y="1126"/>
                  <a:pt x="1523" y="993"/>
                  <a:pt x="1523" y="861"/>
                </a:cubicBezTo>
                <a:cubicBezTo>
                  <a:pt x="1523" y="848"/>
                  <a:pt x="1523" y="834"/>
                  <a:pt x="1523" y="834"/>
                </a:cubicBezTo>
                <a:lnTo>
                  <a:pt x="1523" y="795"/>
                </a:lnTo>
                <a:cubicBezTo>
                  <a:pt x="1629" y="834"/>
                  <a:pt x="1735" y="861"/>
                  <a:pt x="1841" y="874"/>
                </a:cubicBezTo>
                <a:cubicBezTo>
                  <a:pt x="1933" y="887"/>
                  <a:pt x="2052" y="901"/>
                  <a:pt x="2198" y="901"/>
                </a:cubicBezTo>
                <a:lnTo>
                  <a:pt x="2304" y="901"/>
                </a:lnTo>
                <a:cubicBezTo>
                  <a:pt x="2330" y="887"/>
                  <a:pt x="2370" y="887"/>
                  <a:pt x="2410" y="874"/>
                </a:cubicBezTo>
                <a:lnTo>
                  <a:pt x="2410" y="874"/>
                </a:lnTo>
                <a:cubicBezTo>
                  <a:pt x="2410" y="887"/>
                  <a:pt x="2396" y="927"/>
                  <a:pt x="2343" y="1007"/>
                </a:cubicBezTo>
                <a:cubicBezTo>
                  <a:pt x="2304" y="1099"/>
                  <a:pt x="2238" y="1205"/>
                  <a:pt x="2171" y="1337"/>
                </a:cubicBezTo>
                <a:cubicBezTo>
                  <a:pt x="2092" y="1470"/>
                  <a:pt x="2013" y="1629"/>
                  <a:pt x="1920" y="1814"/>
                </a:cubicBezTo>
                <a:cubicBezTo>
                  <a:pt x="1814" y="1986"/>
                  <a:pt x="1721" y="2158"/>
                  <a:pt x="1629" y="2343"/>
                </a:cubicBezTo>
                <a:cubicBezTo>
                  <a:pt x="1523" y="2529"/>
                  <a:pt x="1430" y="2701"/>
                  <a:pt x="1338" y="2886"/>
                </a:cubicBezTo>
                <a:cubicBezTo>
                  <a:pt x="1245" y="3058"/>
                  <a:pt x="1166" y="3217"/>
                  <a:pt x="1086" y="3362"/>
                </a:cubicBezTo>
                <a:cubicBezTo>
                  <a:pt x="1020" y="3508"/>
                  <a:pt x="954" y="3627"/>
                  <a:pt x="914" y="3720"/>
                </a:cubicBezTo>
                <a:cubicBezTo>
                  <a:pt x="861" y="3812"/>
                  <a:pt x="835" y="3865"/>
                  <a:pt x="835" y="3879"/>
                </a:cubicBezTo>
                <a:cubicBezTo>
                  <a:pt x="835" y="3905"/>
                  <a:pt x="861" y="3945"/>
                  <a:pt x="888" y="3958"/>
                </a:cubicBezTo>
                <a:cubicBezTo>
                  <a:pt x="914" y="3984"/>
                  <a:pt x="954" y="3998"/>
                  <a:pt x="1020" y="3998"/>
                </a:cubicBezTo>
                <a:cubicBezTo>
                  <a:pt x="1086" y="3998"/>
                  <a:pt x="1139" y="3984"/>
                  <a:pt x="1166" y="3958"/>
                </a:cubicBezTo>
                <a:cubicBezTo>
                  <a:pt x="1205" y="3918"/>
                  <a:pt x="1232" y="3879"/>
                  <a:pt x="1258" y="3852"/>
                </a:cubicBezTo>
                <a:cubicBezTo>
                  <a:pt x="1271" y="3799"/>
                  <a:pt x="1324" y="3706"/>
                  <a:pt x="1391" y="3574"/>
                </a:cubicBezTo>
                <a:cubicBezTo>
                  <a:pt x="1443" y="3442"/>
                  <a:pt x="1536" y="3283"/>
                  <a:pt x="1629" y="3111"/>
                </a:cubicBezTo>
                <a:cubicBezTo>
                  <a:pt x="1721" y="2926"/>
                  <a:pt x="1827" y="2727"/>
                  <a:pt x="1933" y="2515"/>
                </a:cubicBezTo>
                <a:lnTo>
                  <a:pt x="2291" y="1854"/>
                </a:lnTo>
                <a:cubicBezTo>
                  <a:pt x="2410" y="1642"/>
                  <a:pt x="2516" y="1417"/>
                  <a:pt x="2621" y="1218"/>
                </a:cubicBezTo>
                <a:cubicBezTo>
                  <a:pt x="2741" y="1007"/>
                  <a:pt x="2833" y="834"/>
                  <a:pt x="2913" y="662"/>
                </a:cubicBezTo>
                <a:cubicBezTo>
                  <a:pt x="3005" y="504"/>
                  <a:pt x="3071" y="371"/>
                  <a:pt x="3124" y="265"/>
                </a:cubicBezTo>
                <a:cubicBezTo>
                  <a:pt x="3177" y="159"/>
                  <a:pt x="3204" y="107"/>
                  <a:pt x="3204" y="93"/>
                </a:cubicBezTo>
                <a:cubicBezTo>
                  <a:pt x="3204" y="80"/>
                  <a:pt x="3191" y="54"/>
                  <a:pt x="3164" y="27"/>
                </a:cubicBezTo>
                <a:cubicBezTo>
                  <a:pt x="3151" y="1"/>
                  <a:pt x="3111" y="1"/>
                  <a:pt x="3032" y="1"/>
                </a:cubicBezTo>
                <a:close/>
                <a:moveTo>
                  <a:pt x="2741" y="2462"/>
                </a:moveTo>
                <a:cubicBezTo>
                  <a:pt x="2621" y="2462"/>
                  <a:pt x="2516" y="2489"/>
                  <a:pt x="2423" y="2529"/>
                </a:cubicBezTo>
                <a:cubicBezTo>
                  <a:pt x="2330" y="2568"/>
                  <a:pt x="2251" y="2634"/>
                  <a:pt x="2185" y="2714"/>
                </a:cubicBezTo>
                <a:cubicBezTo>
                  <a:pt x="2118" y="2793"/>
                  <a:pt x="2066" y="2886"/>
                  <a:pt x="2026" y="2992"/>
                </a:cubicBezTo>
                <a:cubicBezTo>
                  <a:pt x="1986" y="3098"/>
                  <a:pt x="1960" y="3217"/>
                  <a:pt x="1960" y="3349"/>
                </a:cubicBezTo>
                <a:cubicBezTo>
                  <a:pt x="1960" y="3468"/>
                  <a:pt x="1986" y="3574"/>
                  <a:pt x="2013" y="3680"/>
                </a:cubicBezTo>
                <a:cubicBezTo>
                  <a:pt x="2052" y="3773"/>
                  <a:pt x="2092" y="3865"/>
                  <a:pt x="2158" y="3958"/>
                </a:cubicBezTo>
                <a:cubicBezTo>
                  <a:pt x="2211" y="4037"/>
                  <a:pt x="2291" y="4104"/>
                  <a:pt x="2383" y="4143"/>
                </a:cubicBezTo>
                <a:cubicBezTo>
                  <a:pt x="2476" y="4196"/>
                  <a:pt x="2582" y="4223"/>
                  <a:pt x="2701" y="4223"/>
                </a:cubicBezTo>
                <a:cubicBezTo>
                  <a:pt x="2939" y="4223"/>
                  <a:pt x="3124" y="4143"/>
                  <a:pt x="3257" y="3984"/>
                </a:cubicBezTo>
                <a:cubicBezTo>
                  <a:pt x="3389" y="3826"/>
                  <a:pt x="3455" y="3601"/>
                  <a:pt x="3455" y="3336"/>
                </a:cubicBezTo>
                <a:cubicBezTo>
                  <a:pt x="3455" y="3217"/>
                  <a:pt x="3442" y="3098"/>
                  <a:pt x="3416" y="3005"/>
                </a:cubicBezTo>
                <a:cubicBezTo>
                  <a:pt x="3389" y="2899"/>
                  <a:pt x="3349" y="2806"/>
                  <a:pt x="3283" y="2727"/>
                </a:cubicBezTo>
                <a:cubicBezTo>
                  <a:pt x="3230" y="2634"/>
                  <a:pt x="3151" y="2581"/>
                  <a:pt x="3058" y="2529"/>
                </a:cubicBezTo>
                <a:cubicBezTo>
                  <a:pt x="2979" y="2489"/>
                  <a:pt x="2860" y="2462"/>
                  <a:pt x="2741" y="24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0"/>
          <p:cNvGrpSpPr/>
          <p:nvPr/>
        </p:nvGrpSpPr>
        <p:grpSpPr>
          <a:xfrm>
            <a:off x="8336036" y="267180"/>
            <a:ext cx="595379" cy="434972"/>
            <a:chOff x="570141" y="1610117"/>
            <a:chExt cx="675952" cy="493837"/>
          </a:xfrm>
        </p:grpSpPr>
        <p:sp>
          <p:nvSpPr>
            <p:cNvPr id="368" name="Google Shape;368;p20"/>
            <p:cNvSpPr/>
            <p:nvPr/>
          </p:nvSpPr>
          <p:spPr>
            <a:xfrm>
              <a:off x="954157" y="1808371"/>
              <a:ext cx="250207" cy="292655"/>
            </a:xfrm>
            <a:custGeom>
              <a:avLst/>
              <a:gdLst/>
              <a:ahLst/>
              <a:cxnLst/>
              <a:rect l="l" t="t" r="r" b="b"/>
              <a:pathLst>
                <a:path w="4527" h="5295" extrusionOk="0">
                  <a:moveTo>
                    <a:pt x="2701" y="0"/>
                  </a:moveTo>
                  <a:cubicBezTo>
                    <a:pt x="2608" y="0"/>
                    <a:pt x="2555" y="14"/>
                    <a:pt x="2528" y="40"/>
                  </a:cubicBezTo>
                  <a:cubicBezTo>
                    <a:pt x="2502" y="53"/>
                    <a:pt x="2489" y="93"/>
                    <a:pt x="2489" y="146"/>
                  </a:cubicBezTo>
                  <a:cubicBezTo>
                    <a:pt x="2489" y="199"/>
                    <a:pt x="2502" y="239"/>
                    <a:pt x="2542" y="265"/>
                  </a:cubicBezTo>
                  <a:cubicBezTo>
                    <a:pt x="2595" y="292"/>
                    <a:pt x="2634" y="305"/>
                    <a:pt x="2701" y="305"/>
                  </a:cubicBezTo>
                  <a:cubicBezTo>
                    <a:pt x="2793" y="305"/>
                    <a:pt x="2846" y="305"/>
                    <a:pt x="2873" y="318"/>
                  </a:cubicBezTo>
                  <a:cubicBezTo>
                    <a:pt x="2912" y="318"/>
                    <a:pt x="2926" y="358"/>
                    <a:pt x="2926" y="397"/>
                  </a:cubicBezTo>
                  <a:cubicBezTo>
                    <a:pt x="2926" y="424"/>
                    <a:pt x="2912" y="477"/>
                    <a:pt x="2873" y="543"/>
                  </a:cubicBezTo>
                  <a:cubicBezTo>
                    <a:pt x="2846" y="609"/>
                    <a:pt x="2806" y="702"/>
                    <a:pt x="2753" y="808"/>
                  </a:cubicBezTo>
                  <a:cubicBezTo>
                    <a:pt x="2701" y="900"/>
                    <a:pt x="2648" y="1020"/>
                    <a:pt x="2581" y="1139"/>
                  </a:cubicBezTo>
                  <a:cubicBezTo>
                    <a:pt x="2515" y="1258"/>
                    <a:pt x="2462" y="1377"/>
                    <a:pt x="2396" y="1483"/>
                  </a:cubicBezTo>
                  <a:cubicBezTo>
                    <a:pt x="2330" y="1602"/>
                    <a:pt x="2277" y="1721"/>
                    <a:pt x="2224" y="1827"/>
                  </a:cubicBezTo>
                  <a:cubicBezTo>
                    <a:pt x="2171" y="1920"/>
                    <a:pt x="2131" y="2012"/>
                    <a:pt x="2092" y="2078"/>
                  </a:cubicBezTo>
                  <a:cubicBezTo>
                    <a:pt x="1959" y="1814"/>
                    <a:pt x="1827" y="1575"/>
                    <a:pt x="1721" y="1350"/>
                  </a:cubicBezTo>
                  <a:lnTo>
                    <a:pt x="1589" y="1086"/>
                  </a:lnTo>
                  <a:cubicBezTo>
                    <a:pt x="1536" y="993"/>
                    <a:pt x="1496" y="900"/>
                    <a:pt x="1456" y="834"/>
                  </a:cubicBezTo>
                  <a:cubicBezTo>
                    <a:pt x="1430" y="755"/>
                    <a:pt x="1403" y="689"/>
                    <a:pt x="1377" y="649"/>
                  </a:cubicBezTo>
                  <a:cubicBezTo>
                    <a:pt x="1364" y="596"/>
                    <a:pt x="1351" y="556"/>
                    <a:pt x="1351" y="543"/>
                  </a:cubicBezTo>
                  <a:cubicBezTo>
                    <a:pt x="1351" y="503"/>
                    <a:pt x="1377" y="477"/>
                    <a:pt x="1443" y="464"/>
                  </a:cubicBezTo>
                  <a:cubicBezTo>
                    <a:pt x="1496" y="450"/>
                    <a:pt x="1562" y="437"/>
                    <a:pt x="1628" y="437"/>
                  </a:cubicBezTo>
                  <a:cubicBezTo>
                    <a:pt x="1708" y="424"/>
                    <a:pt x="1774" y="411"/>
                    <a:pt x="1827" y="384"/>
                  </a:cubicBezTo>
                  <a:cubicBezTo>
                    <a:pt x="1893" y="371"/>
                    <a:pt x="1920" y="331"/>
                    <a:pt x="1920" y="278"/>
                  </a:cubicBezTo>
                  <a:cubicBezTo>
                    <a:pt x="1920" y="225"/>
                    <a:pt x="1906" y="186"/>
                    <a:pt x="1880" y="172"/>
                  </a:cubicBezTo>
                  <a:cubicBezTo>
                    <a:pt x="1853" y="146"/>
                    <a:pt x="1801" y="133"/>
                    <a:pt x="1721" y="133"/>
                  </a:cubicBezTo>
                  <a:lnTo>
                    <a:pt x="345" y="133"/>
                  </a:lnTo>
                  <a:cubicBezTo>
                    <a:pt x="212" y="133"/>
                    <a:pt x="133" y="186"/>
                    <a:pt x="133" y="278"/>
                  </a:cubicBezTo>
                  <a:cubicBezTo>
                    <a:pt x="133" y="331"/>
                    <a:pt x="159" y="371"/>
                    <a:pt x="199" y="397"/>
                  </a:cubicBezTo>
                  <a:cubicBezTo>
                    <a:pt x="252" y="411"/>
                    <a:pt x="305" y="424"/>
                    <a:pt x="358" y="424"/>
                  </a:cubicBezTo>
                  <a:cubicBezTo>
                    <a:pt x="503" y="424"/>
                    <a:pt x="623" y="437"/>
                    <a:pt x="715" y="464"/>
                  </a:cubicBezTo>
                  <a:cubicBezTo>
                    <a:pt x="808" y="490"/>
                    <a:pt x="874" y="543"/>
                    <a:pt x="914" y="622"/>
                  </a:cubicBezTo>
                  <a:lnTo>
                    <a:pt x="1880" y="2515"/>
                  </a:lnTo>
                  <a:lnTo>
                    <a:pt x="887" y="4514"/>
                  </a:lnTo>
                  <a:cubicBezTo>
                    <a:pt x="848" y="4593"/>
                    <a:pt x="808" y="4646"/>
                    <a:pt x="781" y="4686"/>
                  </a:cubicBezTo>
                  <a:cubicBezTo>
                    <a:pt x="742" y="4725"/>
                    <a:pt x="676" y="4752"/>
                    <a:pt x="596" y="4752"/>
                  </a:cubicBezTo>
                  <a:cubicBezTo>
                    <a:pt x="583" y="4752"/>
                    <a:pt x="556" y="4752"/>
                    <a:pt x="530" y="4765"/>
                  </a:cubicBezTo>
                  <a:cubicBezTo>
                    <a:pt x="490" y="4765"/>
                    <a:pt x="451" y="4765"/>
                    <a:pt x="411" y="4778"/>
                  </a:cubicBezTo>
                  <a:cubicBezTo>
                    <a:pt x="371" y="4778"/>
                    <a:pt x="331" y="4778"/>
                    <a:pt x="292" y="4792"/>
                  </a:cubicBezTo>
                  <a:lnTo>
                    <a:pt x="186" y="4792"/>
                  </a:lnTo>
                  <a:cubicBezTo>
                    <a:pt x="146" y="4792"/>
                    <a:pt x="106" y="4805"/>
                    <a:pt x="67" y="4818"/>
                  </a:cubicBezTo>
                  <a:cubicBezTo>
                    <a:pt x="14" y="4845"/>
                    <a:pt x="1" y="4871"/>
                    <a:pt x="1" y="4924"/>
                  </a:cubicBezTo>
                  <a:cubicBezTo>
                    <a:pt x="1" y="4977"/>
                    <a:pt x="27" y="5017"/>
                    <a:pt x="67" y="5043"/>
                  </a:cubicBezTo>
                  <a:cubicBezTo>
                    <a:pt x="120" y="5056"/>
                    <a:pt x="159" y="5070"/>
                    <a:pt x="199" y="5070"/>
                  </a:cubicBezTo>
                  <a:lnTo>
                    <a:pt x="1708" y="5070"/>
                  </a:lnTo>
                  <a:cubicBezTo>
                    <a:pt x="1787" y="5070"/>
                    <a:pt x="1840" y="5056"/>
                    <a:pt x="1880" y="5030"/>
                  </a:cubicBezTo>
                  <a:cubicBezTo>
                    <a:pt x="1906" y="5003"/>
                    <a:pt x="1920" y="4964"/>
                    <a:pt x="1920" y="4911"/>
                  </a:cubicBezTo>
                  <a:cubicBezTo>
                    <a:pt x="1920" y="4858"/>
                    <a:pt x="1893" y="4818"/>
                    <a:pt x="1853" y="4805"/>
                  </a:cubicBezTo>
                  <a:cubicBezTo>
                    <a:pt x="1814" y="4778"/>
                    <a:pt x="1761" y="4765"/>
                    <a:pt x="1708" y="4765"/>
                  </a:cubicBezTo>
                  <a:lnTo>
                    <a:pt x="1562" y="4765"/>
                  </a:lnTo>
                  <a:cubicBezTo>
                    <a:pt x="1523" y="4765"/>
                    <a:pt x="1483" y="4765"/>
                    <a:pt x="1443" y="4752"/>
                  </a:cubicBezTo>
                  <a:cubicBezTo>
                    <a:pt x="1403" y="4752"/>
                    <a:pt x="1364" y="4739"/>
                    <a:pt x="1351" y="4725"/>
                  </a:cubicBezTo>
                  <a:cubicBezTo>
                    <a:pt x="1324" y="4712"/>
                    <a:pt x="1311" y="4699"/>
                    <a:pt x="1311" y="4672"/>
                  </a:cubicBezTo>
                  <a:cubicBezTo>
                    <a:pt x="1311" y="4646"/>
                    <a:pt x="1324" y="4593"/>
                    <a:pt x="1364" y="4514"/>
                  </a:cubicBezTo>
                  <a:cubicBezTo>
                    <a:pt x="1403" y="4421"/>
                    <a:pt x="1456" y="4315"/>
                    <a:pt x="1509" y="4183"/>
                  </a:cubicBezTo>
                  <a:cubicBezTo>
                    <a:pt x="1576" y="4064"/>
                    <a:pt x="1642" y="3931"/>
                    <a:pt x="1708" y="3786"/>
                  </a:cubicBezTo>
                  <a:cubicBezTo>
                    <a:pt x="1774" y="3640"/>
                    <a:pt x="1840" y="3508"/>
                    <a:pt x="1893" y="3389"/>
                  </a:cubicBezTo>
                  <a:cubicBezTo>
                    <a:pt x="1959" y="3270"/>
                    <a:pt x="1999" y="3164"/>
                    <a:pt x="2039" y="3084"/>
                  </a:cubicBezTo>
                  <a:cubicBezTo>
                    <a:pt x="2078" y="3005"/>
                    <a:pt x="2105" y="2965"/>
                    <a:pt x="2105" y="2965"/>
                  </a:cubicBezTo>
                  <a:cubicBezTo>
                    <a:pt x="2290" y="3309"/>
                    <a:pt x="2449" y="3627"/>
                    <a:pt x="2595" y="3905"/>
                  </a:cubicBezTo>
                  <a:cubicBezTo>
                    <a:pt x="2661" y="4024"/>
                    <a:pt x="2714" y="4143"/>
                    <a:pt x="2780" y="4249"/>
                  </a:cubicBezTo>
                  <a:cubicBezTo>
                    <a:pt x="2833" y="4368"/>
                    <a:pt x="2886" y="4474"/>
                    <a:pt x="2939" y="4580"/>
                  </a:cubicBezTo>
                  <a:cubicBezTo>
                    <a:pt x="2992" y="4672"/>
                    <a:pt x="3031" y="4752"/>
                    <a:pt x="3058" y="4818"/>
                  </a:cubicBezTo>
                  <a:cubicBezTo>
                    <a:pt x="3084" y="4884"/>
                    <a:pt x="3098" y="4911"/>
                    <a:pt x="3098" y="4937"/>
                  </a:cubicBezTo>
                  <a:cubicBezTo>
                    <a:pt x="3098" y="4964"/>
                    <a:pt x="3071" y="4977"/>
                    <a:pt x="3031" y="4977"/>
                  </a:cubicBezTo>
                  <a:cubicBezTo>
                    <a:pt x="2992" y="4990"/>
                    <a:pt x="2939" y="5003"/>
                    <a:pt x="2886" y="5003"/>
                  </a:cubicBezTo>
                  <a:cubicBezTo>
                    <a:pt x="2833" y="5017"/>
                    <a:pt x="2793" y="5030"/>
                    <a:pt x="2740" y="5056"/>
                  </a:cubicBezTo>
                  <a:cubicBezTo>
                    <a:pt x="2701" y="5070"/>
                    <a:pt x="2687" y="5109"/>
                    <a:pt x="2687" y="5162"/>
                  </a:cubicBezTo>
                  <a:cubicBezTo>
                    <a:pt x="2687" y="5215"/>
                    <a:pt x="2701" y="5242"/>
                    <a:pt x="2727" y="5268"/>
                  </a:cubicBezTo>
                  <a:cubicBezTo>
                    <a:pt x="2753" y="5281"/>
                    <a:pt x="2806" y="5295"/>
                    <a:pt x="2873" y="5295"/>
                  </a:cubicBezTo>
                  <a:lnTo>
                    <a:pt x="4276" y="5295"/>
                  </a:lnTo>
                  <a:cubicBezTo>
                    <a:pt x="4342" y="5295"/>
                    <a:pt x="4408" y="5281"/>
                    <a:pt x="4448" y="5268"/>
                  </a:cubicBezTo>
                  <a:cubicBezTo>
                    <a:pt x="4501" y="5255"/>
                    <a:pt x="4527" y="5215"/>
                    <a:pt x="4527" y="5162"/>
                  </a:cubicBezTo>
                  <a:cubicBezTo>
                    <a:pt x="4527" y="5109"/>
                    <a:pt x="4501" y="5070"/>
                    <a:pt x="4461" y="5043"/>
                  </a:cubicBezTo>
                  <a:cubicBezTo>
                    <a:pt x="4408" y="5030"/>
                    <a:pt x="4355" y="5017"/>
                    <a:pt x="4276" y="5017"/>
                  </a:cubicBezTo>
                  <a:cubicBezTo>
                    <a:pt x="4077" y="5017"/>
                    <a:pt x="3905" y="5003"/>
                    <a:pt x="3773" y="4977"/>
                  </a:cubicBezTo>
                  <a:cubicBezTo>
                    <a:pt x="3640" y="4950"/>
                    <a:pt x="3561" y="4897"/>
                    <a:pt x="3508" y="4818"/>
                  </a:cubicBezTo>
                  <a:lnTo>
                    <a:pt x="2303" y="2515"/>
                  </a:lnTo>
                  <a:lnTo>
                    <a:pt x="3336" y="556"/>
                  </a:lnTo>
                  <a:cubicBezTo>
                    <a:pt x="3376" y="477"/>
                    <a:pt x="3415" y="424"/>
                    <a:pt x="3455" y="384"/>
                  </a:cubicBezTo>
                  <a:cubicBezTo>
                    <a:pt x="3481" y="345"/>
                    <a:pt x="3548" y="318"/>
                    <a:pt x="3640" y="318"/>
                  </a:cubicBezTo>
                  <a:cubicBezTo>
                    <a:pt x="3680" y="318"/>
                    <a:pt x="3733" y="305"/>
                    <a:pt x="3826" y="305"/>
                  </a:cubicBezTo>
                  <a:cubicBezTo>
                    <a:pt x="3918" y="305"/>
                    <a:pt x="4011" y="292"/>
                    <a:pt x="4090" y="278"/>
                  </a:cubicBezTo>
                  <a:cubicBezTo>
                    <a:pt x="4143" y="265"/>
                    <a:pt x="4183" y="252"/>
                    <a:pt x="4209" y="239"/>
                  </a:cubicBezTo>
                  <a:cubicBezTo>
                    <a:pt x="4262" y="212"/>
                    <a:pt x="4276" y="186"/>
                    <a:pt x="4276" y="133"/>
                  </a:cubicBezTo>
                  <a:cubicBezTo>
                    <a:pt x="4276" y="80"/>
                    <a:pt x="4262" y="40"/>
                    <a:pt x="4209" y="27"/>
                  </a:cubicBezTo>
                  <a:cubicBezTo>
                    <a:pt x="4183" y="14"/>
                    <a:pt x="4130" y="0"/>
                    <a:pt x="4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570141" y="1610117"/>
              <a:ext cx="214337" cy="166142"/>
            </a:xfrm>
            <a:custGeom>
              <a:avLst/>
              <a:gdLst/>
              <a:ahLst/>
              <a:cxnLst/>
              <a:rect l="l" t="t" r="r" b="b"/>
              <a:pathLst>
                <a:path w="3878" h="3006" extrusionOk="0">
                  <a:moveTo>
                    <a:pt x="2263" y="1"/>
                  </a:moveTo>
                  <a:cubicBezTo>
                    <a:pt x="2065" y="1"/>
                    <a:pt x="1866" y="54"/>
                    <a:pt x="1681" y="160"/>
                  </a:cubicBezTo>
                  <a:cubicBezTo>
                    <a:pt x="1509" y="265"/>
                    <a:pt x="1363" y="411"/>
                    <a:pt x="1271" y="610"/>
                  </a:cubicBezTo>
                  <a:lnTo>
                    <a:pt x="1257" y="226"/>
                  </a:lnTo>
                  <a:cubicBezTo>
                    <a:pt x="1257" y="146"/>
                    <a:pt x="1244" y="93"/>
                    <a:pt x="1218" y="67"/>
                  </a:cubicBezTo>
                  <a:cubicBezTo>
                    <a:pt x="1191" y="40"/>
                    <a:pt x="1125" y="27"/>
                    <a:pt x="1019" y="27"/>
                  </a:cubicBezTo>
                  <a:cubicBezTo>
                    <a:pt x="821" y="27"/>
                    <a:pt x="649" y="27"/>
                    <a:pt x="529" y="40"/>
                  </a:cubicBezTo>
                  <a:cubicBezTo>
                    <a:pt x="397" y="40"/>
                    <a:pt x="291" y="54"/>
                    <a:pt x="212" y="67"/>
                  </a:cubicBezTo>
                  <a:cubicBezTo>
                    <a:pt x="132" y="80"/>
                    <a:pt x="79" y="107"/>
                    <a:pt x="53" y="133"/>
                  </a:cubicBezTo>
                  <a:cubicBezTo>
                    <a:pt x="13" y="160"/>
                    <a:pt x="0" y="199"/>
                    <a:pt x="0" y="239"/>
                  </a:cubicBezTo>
                  <a:cubicBezTo>
                    <a:pt x="0" y="265"/>
                    <a:pt x="13" y="279"/>
                    <a:pt x="40" y="305"/>
                  </a:cubicBezTo>
                  <a:cubicBezTo>
                    <a:pt x="66" y="305"/>
                    <a:pt x="106" y="318"/>
                    <a:pt x="146" y="332"/>
                  </a:cubicBezTo>
                  <a:cubicBezTo>
                    <a:pt x="185" y="332"/>
                    <a:pt x="225" y="332"/>
                    <a:pt x="265" y="345"/>
                  </a:cubicBezTo>
                  <a:lnTo>
                    <a:pt x="728" y="345"/>
                  </a:lnTo>
                  <a:cubicBezTo>
                    <a:pt x="794" y="345"/>
                    <a:pt x="834" y="411"/>
                    <a:pt x="834" y="543"/>
                  </a:cubicBezTo>
                  <a:cubicBezTo>
                    <a:pt x="834" y="570"/>
                    <a:pt x="834" y="649"/>
                    <a:pt x="821" y="782"/>
                  </a:cubicBezTo>
                  <a:cubicBezTo>
                    <a:pt x="821" y="914"/>
                    <a:pt x="821" y="1060"/>
                    <a:pt x="821" y="1218"/>
                  </a:cubicBezTo>
                  <a:cubicBezTo>
                    <a:pt x="821" y="1390"/>
                    <a:pt x="807" y="1549"/>
                    <a:pt x="807" y="1708"/>
                  </a:cubicBezTo>
                  <a:cubicBezTo>
                    <a:pt x="807" y="1854"/>
                    <a:pt x="807" y="1973"/>
                    <a:pt x="807" y="2039"/>
                  </a:cubicBezTo>
                  <a:cubicBezTo>
                    <a:pt x="807" y="2079"/>
                    <a:pt x="794" y="2105"/>
                    <a:pt x="794" y="2145"/>
                  </a:cubicBezTo>
                  <a:cubicBezTo>
                    <a:pt x="794" y="2184"/>
                    <a:pt x="781" y="2224"/>
                    <a:pt x="768" y="2251"/>
                  </a:cubicBezTo>
                  <a:cubicBezTo>
                    <a:pt x="754" y="2290"/>
                    <a:pt x="741" y="2317"/>
                    <a:pt x="715" y="2343"/>
                  </a:cubicBezTo>
                  <a:cubicBezTo>
                    <a:pt x="688" y="2357"/>
                    <a:pt x="662" y="2370"/>
                    <a:pt x="622" y="2370"/>
                  </a:cubicBezTo>
                  <a:lnTo>
                    <a:pt x="503" y="2370"/>
                  </a:lnTo>
                  <a:cubicBezTo>
                    <a:pt x="450" y="2370"/>
                    <a:pt x="410" y="2383"/>
                    <a:pt x="344" y="2409"/>
                  </a:cubicBezTo>
                  <a:cubicBezTo>
                    <a:pt x="304" y="2436"/>
                    <a:pt x="278" y="2489"/>
                    <a:pt x="278" y="2555"/>
                  </a:cubicBezTo>
                  <a:cubicBezTo>
                    <a:pt x="278" y="2634"/>
                    <a:pt x="304" y="2687"/>
                    <a:pt x="357" y="2701"/>
                  </a:cubicBezTo>
                  <a:cubicBezTo>
                    <a:pt x="410" y="2714"/>
                    <a:pt x="476" y="2727"/>
                    <a:pt x="543" y="2727"/>
                  </a:cubicBezTo>
                  <a:lnTo>
                    <a:pt x="1112" y="2727"/>
                  </a:lnTo>
                  <a:cubicBezTo>
                    <a:pt x="1244" y="2714"/>
                    <a:pt x="1363" y="2714"/>
                    <a:pt x="1469" y="2714"/>
                  </a:cubicBezTo>
                  <a:lnTo>
                    <a:pt x="1654" y="2714"/>
                  </a:lnTo>
                  <a:cubicBezTo>
                    <a:pt x="1747" y="2714"/>
                    <a:pt x="1800" y="2714"/>
                    <a:pt x="1840" y="2687"/>
                  </a:cubicBezTo>
                  <a:cubicBezTo>
                    <a:pt x="1879" y="2661"/>
                    <a:pt x="1906" y="2621"/>
                    <a:pt x="1906" y="2555"/>
                  </a:cubicBezTo>
                  <a:cubicBezTo>
                    <a:pt x="1906" y="2476"/>
                    <a:pt x="1879" y="2409"/>
                    <a:pt x="1826" y="2396"/>
                  </a:cubicBezTo>
                  <a:cubicBezTo>
                    <a:pt x="1787" y="2370"/>
                    <a:pt x="1734" y="2357"/>
                    <a:pt x="1654" y="2357"/>
                  </a:cubicBezTo>
                  <a:lnTo>
                    <a:pt x="1244" y="2357"/>
                  </a:lnTo>
                  <a:lnTo>
                    <a:pt x="1244" y="1668"/>
                  </a:lnTo>
                  <a:cubicBezTo>
                    <a:pt x="1244" y="1536"/>
                    <a:pt x="1257" y="1417"/>
                    <a:pt x="1271" y="1298"/>
                  </a:cubicBezTo>
                  <a:cubicBezTo>
                    <a:pt x="1297" y="1165"/>
                    <a:pt x="1337" y="1060"/>
                    <a:pt x="1376" y="954"/>
                  </a:cubicBezTo>
                  <a:cubicBezTo>
                    <a:pt x="1456" y="808"/>
                    <a:pt x="1549" y="662"/>
                    <a:pt x="1681" y="557"/>
                  </a:cubicBezTo>
                  <a:cubicBezTo>
                    <a:pt x="1813" y="437"/>
                    <a:pt x="1972" y="371"/>
                    <a:pt x="2144" y="371"/>
                  </a:cubicBezTo>
                  <a:cubicBezTo>
                    <a:pt x="2276" y="371"/>
                    <a:pt x="2396" y="411"/>
                    <a:pt x="2462" y="490"/>
                  </a:cubicBezTo>
                  <a:cubicBezTo>
                    <a:pt x="2554" y="570"/>
                    <a:pt x="2607" y="676"/>
                    <a:pt x="2647" y="808"/>
                  </a:cubicBezTo>
                  <a:cubicBezTo>
                    <a:pt x="2700" y="927"/>
                    <a:pt x="2726" y="1086"/>
                    <a:pt x="2740" y="1258"/>
                  </a:cubicBezTo>
                  <a:cubicBezTo>
                    <a:pt x="2753" y="1430"/>
                    <a:pt x="2766" y="1615"/>
                    <a:pt x="2766" y="1801"/>
                  </a:cubicBezTo>
                  <a:cubicBezTo>
                    <a:pt x="2766" y="1814"/>
                    <a:pt x="2766" y="1880"/>
                    <a:pt x="2753" y="1986"/>
                  </a:cubicBezTo>
                  <a:cubicBezTo>
                    <a:pt x="2753" y="2105"/>
                    <a:pt x="2753" y="2251"/>
                    <a:pt x="2740" y="2409"/>
                  </a:cubicBezTo>
                  <a:cubicBezTo>
                    <a:pt x="2740" y="2502"/>
                    <a:pt x="2713" y="2568"/>
                    <a:pt x="2687" y="2595"/>
                  </a:cubicBezTo>
                  <a:cubicBezTo>
                    <a:pt x="2647" y="2621"/>
                    <a:pt x="2581" y="2634"/>
                    <a:pt x="2475" y="2648"/>
                  </a:cubicBezTo>
                  <a:cubicBezTo>
                    <a:pt x="2449" y="2661"/>
                    <a:pt x="2409" y="2674"/>
                    <a:pt x="2369" y="2701"/>
                  </a:cubicBezTo>
                  <a:cubicBezTo>
                    <a:pt x="2329" y="2727"/>
                    <a:pt x="2303" y="2767"/>
                    <a:pt x="2303" y="2833"/>
                  </a:cubicBezTo>
                  <a:cubicBezTo>
                    <a:pt x="2303" y="2899"/>
                    <a:pt x="2329" y="2939"/>
                    <a:pt x="2369" y="2965"/>
                  </a:cubicBezTo>
                  <a:cubicBezTo>
                    <a:pt x="2409" y="2992"/>
                    <a:pt x="2462" y="3005"/>
                    <a:pt x="2515" y="3005"/>
                  </a:cubicBezTo>
                  <a:cubicBezTo>
                    <a:pt x="2528" y="3005"/>
                    <a:pt x="2594" y="3005"/>
                    <a:pt x="2700" y="2992"/>
                  </a:cubicBezTo>
                  <a:lnTo>
                    <a:pt x="3653" y="2992"/>
                  </a:lnTo>
                  <a:cubicBezTo>
                    <a:pt x="3706" y="2992"/>
                    <a:pt x="3759" y="2979"/>
                    <a:pt x="3812" y="2965"/>
                  </a:cubicBezTo>
                  <a:cubicBezTo>
                    <a:pt x="3851" y="2939"/>
                    <a:pt x="3878" y="2899"/>
                    <a:pt x="3878" y="2833"/>
                  </a:cubicBezTo>
                  <a:cubicBezTo>
                    <a:pt x="3878" y="2793"/>
                    <a:pt x="3865" y="2754"/>
                    <a:pt x="3838" y="2727"/>
                  </a:cubicBezTo>
                  <a:cubicBezTo>
                    <a:pt x="3812" y="2701"/>
                    <a:pt x="3785" y="2687"/>
                    <a:pt x="3746" y="2674"/>
                  </a:cubicBezTo>
                  <a:cubicBezTo>
                    <a:pt x="3706" y="2648"/>
                    <a:pt x="3666" y="2648"/>
                    <a:pt x="3626" y="2634"/>
                  </a:cubicBezTo>
                  <a:lnTo>
                    <a:pt x="3203" y="2634"/>
                  </a:lnTo>
                  <a:lnTo>
                    <a:pt x="3203" y="1205"/>
                  </a:lnTo>
                  <a:cubicBezTo>
                    <a:pt x="3203" y="954"/>
                    <a:pt x="3163" y="755"/>
                    <a:pt x="3110" y="596"/>
                  </a:cubicBezTo>
                  <a:cubicBezTo>
                    <a:pt x="3044" y="437"/>
                    <a:pt x="2965" y="318"/>
                    <a:pt x="2872" y="226"/>
                  </a:cubicBezTo>
                  <a:cubicBezTo>
                    <a:pt x="2779" y="146"/>
                    <a:pt x="2674" y="80"/>
                    <a:pt x="2554" y="54"/>
                  </a:cubicBezTo>
                  <a:cubicBezTo>
                    <a:pt x="2449" y="14"/>
                    <a:pt x="2356" y="1"/>
                    <a:pt x="2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611815" y="1689153"/>
              <a:ext cx="634279" cy="414801"/>
            </a:xfrm>
            <a:custGeom>
              <a:avLst/>
              <a:gdLst/>
              <a:ahLst/>
              <a:cxnLst/>
              <a:rect l="l" t="t" r="r" b="b"/>
              <a:pathLst>
                <a:path w="11476" h="7505" extrusionOk="0">
                  <a:moveTo>
                    <a:pt x="4633" y="0"/>
                  </a:moveTo>
                  <a:cubicBezTo>
                    <a:pt x="4527" y="0"/>
                    <a:pt x="4474" y="53"/>
                    <a:pt x="4421" y="172"/>
                  </a:cubicBezTo>
                  <a:lnTo>
                    <a:pt x="3428" y="6234"/>
                  </a:lnTo>
                  <a:lnTo>
                    <a:pt x="2595" y="3031"/>
                  </a:lnTo>
                  <a:cubicBezTo>
                    <a:pt x="2542" y="2925"/>
                    <a:pt x="2489" y="2872"/>
                    <a:pt x="2383" y="2872"/>
                  </a:cubicBezTo>
                  <a:lnTo>
                    <a:pt x="225" y="2872"/>
                  </a:lnTo>
                  <a:cubicBezTo>
                    <a:pt x="120" y="2872"/>
                    <a:pt x="0" y="2978"/>
                    <a:pt x="0" y="3097"/>
                  </a:cubicBezTo>
                  <a:cubicBezTo>
                    <a:pt x="0" y="3203"/>
                    <a:pt x="120" y="3309"/>
                    <a:pt x="225" y="3309"/>
                  </a:cubicBezTo>
                  <a:lnTo>
                    <a:pt x="2211" y="3309"/>
                  </a:lnTo>
                  <a:lnTo>
                    <a:pt x="3256" y="7332"/>
                  </a:lnTo>
                  <a:cubicBezTo>
                    <a:pt x="3309" y="7452"/>
                    <a:pt x="3375" y="7504"/>
                    <a:pt x="3481" y="7504"/>
                  </a:cubicBezTo>
                  <a:cubicBezTo>
                    <a:pt x="3587" y="7504"/>
                    <a:pt x="3706" y="7399"/>
                    <a:pt x="3706" y="7332"/>
                  </a:cubicBezTo>
                  <a:lnTo>
                    <a:pt x="4858" y="450"/>
                  </a:lnTo>
                  <a:lnTo>
                    <a:pt x="11250" y="450"/>
                  </a:lnTo>
                  <a:cubicBezTo>
                    <a:pt x="11370" y="450"/>
                    <a:pt x="11475" y="331"/>
                    <a:pt x="11475" y="225"/>
                  </a:cubicBezTo>
                  <a:cubicBezTo>
                    <a:pt x="11475" y="119"/>
                    <a:pt x="11370" y="0"/>
                    <a:pt x="1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CUSTOM_8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1"/>
          <p:cNvGrpSpPr/>
          <p:nvPr/>
        </p:nvGrpSpPr>
        <p:grpSpPr>
          <a:xfrm>
            <a:off x="7632755" y="4097514"/>
            <a:ext cx="1357006" cy="707493"/>
            <a:chOff x="1787352" y="2530363"/>
            <a:chExt cx="1540651" cy="803239"/>
          </a:xfrm>
        </p:grpSpPr>
        <p:sp>
          <p:nvSpPr>
            <p:cNvPr id="373" name="Google Shape;373;p21"/>
            <p:cNvSpPr/>
            <p:nvPr/>
          </p:nvSpPr>
          <p:spPr>
            <a:xfrm>
              <a:off x="1971678" y="2530363"/>
              <a:ext cx="914442" cy="628420"/>
            </a:xfrm>
            <a:custGeom>
              <a:avLst/>
              <a:gdLst/>
              <a:ahLst/>
              <a:cxnLst/>
              <a:rect l="l" t="t" r="r" b="b"/>
              <a:pathLst>
                <a:path w="16545" h="11370" extrusionOk="0">
                  <a:moveTo>
                    <a:pt x="279" y="1"/>
                  </a:moveTo>
                  <a:cubicBezTo>
                    <a:pt x="213" y="1"/>
                    <a:pt x="160" y="1"/>
                    <a:pt x="160" y="54"/>
                  </a:cubicBezTo>
                  <a:cubicBezTo>
                    <a:pt x="54" y="120"/>
                    <a:pt x="1" y="173"/>
                    <a:pt x="1" y="279"/>
                  </a:cubicBezTo>
                  <a:lnTo>
                    <a:pt x="1" y="8603"/>
                  </a:lnTo>
                  <a:cubicBezTo>
                    <a:pt x="1" y="8551"/>
                    <a:pt x="54" y="8445"/>
                    <a:pt x="107" y="8445"/>
                  </a:cubicBezTo>
                  <a:cubicBezTo>
                    <a:pt x="160" y="8392"/>
                    <a:pt x="213" y="8326"/>
                    <a:pt x="279" y="8326"/>
                  </a:cubicBezTo>
                  <a:lnTo>
                    <a:pt x="543" y="8326"/>
                  </a:lnTo>
                  <a:lnTo>
                    <a:pt x="543" y="715"/>
                  </a:lnTo>
                  <a:lnTo>
                    <a:pt x="13011" y="6340"/>
                  </a:lnTo>
                  <a:cubicBezTo>
                    <a:pt x="12852" y="6076"/>
                    <a:pt x="12733" y="5798"/>
                    <a:pt x="12574" y="5520"/>
                  </a:cubicBezTo>
                  <a:lnTo>
                    <a:pt x="385" y="54"/>
                  </a:lnTo>
                  <a:cubicBezTo>
                    <a:pt x="385" y="1"/>
                    <a:pt x="332" y="1"/>
                    <a:pt x="279" y="1"/>
                  </a:cubicBezTo>
                  <a:close/>
                  <a:moveTo>
                    <a:pt x="3085" y="10814"/>
                  </a:moveTo>
                  <a:lnTo>
                    <a:pt x="3085" y="11092"/>
                  </a:lnTo>
                  <a:cubicBezTo>
                    <a:pt x="3085" y="11198"/>
                    <a:pt x="3032" y="11251"/>
                    <a:pt x="2979" y="11303"/>
                  </a:cubicBezTo>
                  <a:cubicBezTo>
                    <a:pt x="2926" y="11370"/>
                    <a:pt x="2860" y="11370"/>
                    <a:pt x="2807" y="11370"/>
                  </a:cubicBezTo>
                  <a:lnTo>
                    <a:pt x="16545" y="11370"/>
                  </a:lnTo>
                  <a:cubicBezTo>
                    <a:pt x="16426" y="11198"/>
                    <a:pt x="16267" y="11039"/>
                    <a:pt x="16095" y="10814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2666643" y="2835398"/>
              <a:ext cx="661361" cy="323385"/>
            </a:xfrm>
            <a:custGeom>
              <a:avLst/>
              <a:gdLst/>
              <a:ahLst/>
              <a:cxnLst/>
              <a:rect l="l" t="t" r="r" b="b"/>
              <a:pathLst>
                <a:path w="11966" h="5851" extrusionOk="0">
                  <a:moveTo>
                    <a:pt x="0" y="1"/>
                  </a:moveTo>
                  <a:cubicBezTo>
                    <a:pt x="159" y="279"/>
                    <a:pt x="278" y="557"/>
                    <a:pt x="437" y="821"/>
                  </a:cubicBezTo>
                  <a:lnTo>
                    <a:pt x="10417" y="5295"/>
                  </a:lnTo>
                  <a:lnTo>
                    <a:pt x="3521" y="5295"/>
                  </a:lnTo>
                  <a:cubicBezTo>
                    <a:pt x="3693" y="5520"/>
                    <a:pt x="3852" y="5679"/>
                    <a:pt x="3971" y="5851"/>
                  </a:cubicBezTo>
                  <a:lnTo>
                    <a:pt x="11687" y="5851"/>
                  </a:lnTo>
                  <a:cubicBezTo>
                    <a:pt x="11793" y="5851"/>
                    <a:pt x="11912" y="5784"/>
                    <a:pt x="11965" y="5626"/>
                  </a:cubicBezTo>
                  <a:cubicBezTo>
                    <a:pt x="11965" y="5520"/>
                    <a:pt x="11912" y="5401"/>
                    <a:pt x="11793" y="53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1971678" y="2990485"/>
              <a:ext cx="170508" cy="168297"/>
            </a:xfrm>
            <a:custGeom>
              <a:avLst/>
              <a:gdLst/>
              <a:ahLst/>
              <a:cxnLst/>
              <a:rect l="l" t="t" r="r" b="b"/>
              <a:pathLst>
                <a:path w="3085" h="3045" extrusionOk="0">
                  <a:moveTo>
                    <a:pt x="2529" y="556"/>
                  </a:moveTo>
                  <a:lnTo>
                    <a:pt x="2529" y="2489"/>
                  </a:lnTo>
                  <a:lnTo>
                    <a:pt x="543" y="2489"/>
                  </a:lnTo>
                  <a:lnTo>
                    <a:pt x="543" y="556"/>
                  </a:lnTo>
                  <a:close/>
                  <a:moveTo>
                    <a:pt x="279" y="1"/>
                  </a:moveTo>
                  <a:cubicBezTo>
                    <a:pt x="213" y="1"/>
                    <a:pt x="160" y="67"/>
                    <a:pt x="107" y="120"/>
                  </a:cubicBezTo>
                  <a:cubicBezTo>
                    <a:pt x="54" y="120"/>
                    <a:pt x="1" y="226"/>
                    <a:pt x="1" y="278"/>
                  </a:cubicBezTo>
                  <a:lnTo>
                    <a:pt x="1" y="2767"/>
                  </a:lnTo>
                  <a:cubicBezTo>
                    <a:pt x="1" y="2873"/>
                    <a:pt x="54" y="2926"/>
                    <a:pt x="107" y="2978"/>
                  </a:cubicBezTo>
                  <a:cubicBezTo>
                    <a:pt x="160" y="3045"/>
                    <a:pt x="213" y="3045"/>
                    <a:pt x="279" y="3045"/>
                  </a:cubicBezTo>
                  <a:lnTo>
                    <a:pt x="2807" y="3045"/>
                  </a:lnTo>
                  <a:cubicBezTo>
                    <a:pt x="2860" y="3045"/>
                    <a:pt x="2926" y="3045"/>
                    <a:pt x="2979" y="2978"/>
                  </a:cubicBezTo>
                  <a:cubicBezTo>
                    <a:pt x="3032" y="2926"/>
                    <a:pt x="3085" y="2873"/>
                    <a:pt x="3085" y="2767"/>
                  </a:cubicBezTo>
                  <a:lnTo>
                    <a:pt x="3085" y="2489"/>
                  </a:lnTo>
                  <a:lnTo>
                    <a:pt x="3085" y="278"/>
                  </a:lnTo>
                  <a:cubicBezTo>
                    <a:pt x="3085" y="226"/>
                    <a:pt x="3032" y="120"/>
                    <a:pt x="2979" y="120"/>
                  </a:cubicBezTo>
                  <a:cubicBezTo>
                    <a:pt x="2926" y="67"/>
                    <a:pt x="2860" y="1"/>
                    <a:pt x="2807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2584733" y="2634989"/>
              <a:ext cx="118554" cy="120765"/>
            </a:xfrm>
            <a:custGeom>
              <a:avLst/>
              <a:gdLst/>
              <a:ahLst/>
              <a:cxnLst/>
              <a:rect l="l" t="t" r="r" b="b"/>
              <a:pathLst>
                <a:path w="2145" h="2185" extrusionOk="0">
                  <a:moveTo>
                    <a:pt x="887" y="1284"/>
                  </a:moveTo>
                  <a:cubicBezTo>
                    <a:pt x="953" y="1284"/>
                    <a:pt x="1032" y="1297"/>
                    <a:pt x="1085" y="1311"/>
                  </a:cubicBezTo>
                  <a:cubicBezTo>
                    <a:pt x="1151" y="1324"/>
                    <a:pt x="1204" y="1350"/>
                    <a:pt x="1257" y="1377"/>
                  </a:cubicBezTo>
                  <a:cubicBezTo>
                    <a:pt x="1310" y="1403"/>
                    <a:pt x="1350" y="1430"/>
                    <a:pt x="1376" y="1469"/>
                  </a:cubicBezTo>
                  <a:cubicBezTo>
                    <a:pt x="1403" y="1509"/>
                    <a:pt x="1416" y="1549"/>
                    <a:pt x="1416" y="1588"/>
                  </a:cubicBezTo>
                  <a:cubicBezTo>
                    <a:pt x="1416" y="1641"/>
                    <a:pt x="1403" y="1681"/>
                    <a:pt x="1363" y="1721"/>
                  </a:cubicBezTo>
                  <a:cubicBezTo>
                    <a:pt x="1337" y="1761"/>
                    <a:pt x="1297" y="1787"/>
                    <a:pt x="1231" y="1813"/>
                  </a:cubicBezTo>
                  <a:cubicBezTo>
                    <a:pt x="1178" y="1840"/>
                    <a:pt x="1112" y="1866"/>
                    <a:pt x="1046" y="1880"/>
                  </a:cubicBezTo>
                  <a:cubicBezTo>
                    <a:pt x="966" y="1906"/>
                    <a:pt x="887" y="1906"/>
                    <a:pt x="807" y="1906"/>
                  </a:cubicBezTo>
                  <a:cubicBezTo>
                    <a:pt x="675" y="1906"/>
                    <a:pt x="569" y="1893"/>
                    <a:pt x="463" y="1840"/>
                  </a:cubicBezTo>
                  <a:cubicBezTo>
                    <a:pt x="371" y="1800"/>
                    <a:pt x="318" y="1734"/>
                    <a:pt x="318" y="1641"/>
                  </a:cubicBezTo>
                  <a:cubicBezTo>
                    <a:pt x="318" y="1588"/>
                    <a:pt x="331" y="1536"/>
                    <a:pt x="371" y="1496"/>
                  </a:cubicBezTo>
                  <a:cubicBezTo>
                    <a:pt x="397" y="1456"/>
                    <a:pt x="437" y="1416"/>
                    <a:pt x="490" y="1390"/>
                  </a:cubicBezTo>
                  <a:cubicBezTo>
                    <a:pt x="529" y="1350"/>
                    <a:pt x="596" y="1337"/>
                    <a:pt x="662" y="1311"/>
                  </a:cubicBezTo>
                  <a:cubicBezTo>
                    <a:pt x="728" y="1297"/>
                    <a:pt x="807" y="1284"/>
                    <a:pt x="887" y="1284"/>
                  </a:cubicBezTo>
                  <a:close/>
                  <a:moveTo>
                    <a:pt x="926" y="0"/>
                  </a:moveTo>
                  <a:cubicBezTo>
                    <a:pt x="688" y="0"/>
                    <a:pt x="490" y="53"/>
                    <a:pt x="344" y="159"/>
                  </a:cubicBezTo>
                  <a:cubicBezTo>
                    <a:pt x="199" y="265"/>
                    <a:pt x="132" y="397"/>
                    <a:pt x="132" y="569"/>
                  </a:cubicBezTo>
                  <a:cubicBezTo>
                    <a:pt x="132" y="649"/>
                    <a:pt x="159" y="715"/>
                    <a:pt x="199" y="781"/>
                  </a:cubicBezTo>
                  <a:cubicBezTo>
                    <a:pt x="238" y="861"/>
                    <a:pt x="304" y="887"/>
                    <a:pt x="397" y="887"/>
                  </a:cubicBezTo>
                  <a:cubicBezTo>
                    <a:pt x="463" y="887"/>
                    <a:pt x="503" y="874"/>
                    <a:pt x="543" y="847"/>
                  </a:cubicBezTo>
                  <a:cubicBezTo>
                    <a:pt x="582" y="821"/>
                    <a:pt x="596" y="781"/>
                    <a:pt x="596" y="728"/>
                  </a:cubicBezTo>
                  <a:cubicBezTo>
                    <a:pt x="596" y="675"/>
                    <a:pt x="582" y="636"/>
                    <a:pt x="556" y="622"/>
                  </a:cubicBezTo>
                  <a:cubicBezTo>
                    <a:pt x="529" y="596"/>
                    <a:pt x="503" y="583"/>
                    <a:pt x="490" y="583"/>
                  </a:cubicBezTo>
                  <a:cubicBezTo>
                    <a:pt x="450" y="569"/>
                    <a:pt x="437" y="569"/>
                    <a:pt x="410" y="556"/>
                  </a:cubicBezTo>
                  <a:cubicBezTo>
                    <a:pt x="397" y="556"/>
                    <a:pt x="397" y="530"/>
                    <a:pt x="397" y="503"/>
                  </a:cubicBezTo>
                  <a:cubicBezTo>
                    <a:pt x="397" y="477"/>
                    <a:pt x="410" y="437"/>
                    <a:pt x="437" y="411"/>
                  </a:cubicBezTo>
                  <a:cubicBezTo>
                    <a:pt x="476" y="384"/>
                    <a:pt x="516" y="358"/>
                    <a:pt x="556" y="344"/>
                  </a:cubicBezTo>
                  <a:cubicBezTo>
                    <a:pt x="609" y="318"/>
                    <a:pt x="662" y="305"/>
                    <a:pt x="728" y="291"/>
                  </a:cubicBezTo>
                  <a:cubicBezTo>
                    <a:pt x="781" y="278"/>
                    <a:pt x="834" y="278"/>
                    <a:pt x="887" y="278"/>
                  </a:cubicBezTo>
                  <a:cubicBezTo>
                    <a:pt x="1072" y="278"/>
                    <a:pt x="1204" y="331"/>
                    <a:pt x="1297" y="450"/>
                  </a:cubicBezTo>
                  <a:cubicBezTo>
                    <a:pt x="1376" y="569"/>
                    <a:pt x="1416" y="728"/>
                    <a:pt x="1416" y="927"/>
                  </a:cubicBezTo>
                  <a:cubicBezTo>
                    <a:pt x="1416" y="940"/>
                    <a:pt x="1416" y="966"/>
                    <a:pt x="1416" y="1006"/>
                  </a:cubicBezTo>
                  <a:lnTo>
                    <a:pt x="1416" y="1099"/>
                  </a:lnTo>
                  <a:lnTo>
                    <a:pt x="1416" y="1218"/>
                  </a:lnTo>
                  <a:cubicBezTo>
                    <a:pt x="1218" y="1086"/>
                    <a:pt x="1006" y="1006"/>
                    <a:pt x="768" y="1006"/>
                  </a:cubicBezTo>
                  <a:cubicBezTo>
                    <a:pt x="649" y="1006"/>
                    <a:pt x="543" y="1033"/>
                    <a:pt x="450" y="1059"/>
                  </a:cubicBezTo>
                  <a:cubicBezTo>
                    <a:pt x="357" y="1086"/>
                    <a:pt x="278" y="1138"/>
                    <a:pt x="212" y="1191"/>
                  </a:cubicBezTo>
                  <a:cubicBezTo>
                    <a:pt x="146" y="1244"/>
                    <a:pt x="93" y="1311"/>
                    <a:pt x="53" y="1390"/>
                  </a:cubicBezTo>
                  <a:cubicBezTo>
                    <a:pt x="13" y="1469"/>
                    <a:pt x="0" y="1549"/>
                    <a:pt x="0" y="1641"/>
                  </a:cubicBezTo>
                  <a:cubicBezTo>
                    <a:pt x="0" y="1800"/>
                    <a:pt x="53" y="1946"/>
                    <a:pt x="185" y="2038"/>
                  </a:cubicBezTo>
                  <a:cubicBezTo>
                    <a:pt x="318" y="2131"/>
                    <a:pt x="490" y="2184"/>
                    <a:pt x="701" y="2184"/>
                  </a:cubicBezTo>
                  <a:cubicBezTo>
                    <a:pt x="847" y="2184"/>
                    <a:pt x="979" y="2158"/>
                    <a:pt x="1099" y="2118"/>
                  </a:cubicBezTo>
                  <a:cubicBezTo>
                    <a:pt x="1218" y="2065"/>
                    <a:pt x="1324" y="1999"/>
                    <a:pt x="1429" y="1919"/>
                  </a:cubicBezTo>
                  <a:cubicBezTo>
                    <a:pt x="1456" y="2012"/>
                    <a:pt x="1496" y="2078"/>
                    <a:pt x="1562" y="2131"/>
                  </a:cubicBezTo>
                  <a:cubicBezTo>
                    <a:pt x="1628" y="2171"/>
                    <a:pt x="1707" y="2184"/>
                    <a:pt x="1787" y="2184"/>
                  </a:cubicBezTo>
                  <a:cubicBezTo>
                    <a:pt x="1840" y="2184"/>
                    <a:pt x="1879" y="2184"/>
                    <a:pt x="1919" y="2171"/>
                  </a:cubicBezTo>
                  <a:cubicBezTo>
                    <a:pt x="1959" y="2158"/>
                    <a:pt x="1999" y="2131"/>
                    <a:pt x="2038" y="2105"/>
                  </a:cubicBezTo>
                  <a:cubicBezTo>
                    <a:pt x="2078" y="2078"/>
                    <a:pt x="2091" y="2038"/>
                    <a:pt x="2118" y="1999"/>
                  </a:cubicBezTo>
                  <a:cubicBezTo>
                    <a:pt x="2144" y="1959"/>
                    <a:pt x="2144" y="1893"/>
                    <a:pt x="2144" y="1840"/>
                  </a:cubicBezTo>
                  <a:cubicBezTo>
                    <a:pt x="2144" y="1800"/>
                    <a:pt x="2144" y="1761"/>
                    <a:pt x="2131" y="1734"/>
                  </a:cubicBezTo>
                  <a:cubicBezTo>
                    <a:pt x="2118" y="1694"/>
                    <a:pt x="2091" y="1681"/>
                    <a:pt x="2051" y="1681"/>
                  </a:cubicBezTo>
                  <a:cubicBezTo>
                    <a:pt x="2012" y="1681"/>
                    <a:pt x="1972" y="1694"/>
                    <a:pt x="1959" y="1721"/>
                  </a:cubicBezTo>
                  <a:cubicBezTo>
                    <a:pt x="1946" y="1747"/>
                    <a:pt x="1932" y="1761"/>
                    <a:pt x="1932" y="1787"/>
                  </a:cubicBezTo>
                  <a:cubicBezTo>
                    <a:pt x="1919" y="1827"/>
                    <a:pt x="1906" y="1853"/>
                    <a:pt x="1893" y="1880"/>
                  </a:cubicBezTo>
                  <a:cubicBezTo>
                    <a:pt x="1893" y="1893"/>
                    <a:pt x="1866" y="1906"/>
                    <a:pt x="1840" y="1906"/>
                  </a:cubicBezTo>
                  <a:cubicBezTo>
                    <a:pt x="1787" y="1906"/>
                    <a:pt x="1760" y="1893"/>
                    <a:pt x="1747" y="1840"/>
                  </a:cubicBezTo>
                  <a:cubicBezTo>
                    <a:pt x="1734" y="1800"/>
                    <a:pt x="1734" y="1708"/>
                    <a:pt x="1734" y="1562"/>
                  </a:cubicBezTo>
                  <a:lnTo>
                    <a:pt x="1734" y="1403"/>
                  </a:lnTo>
                  <a:cubicBezTo>
                    <a:pt x="1734" y="1337"/>
                    <a:pt x="1734" y="1271"/>
                    <a:pt x="1734" y="1218"/>
                  </a:cubicBezTo>
                  <a:cubicBezTo>
                    <a:pt x="1734" y="1152"/>
                    <a:pt x="1747" y="1086"/>
                    <a:pt x="1747" y="1033"/>
                  </a:cubicBezTo>
                  <a:cubicBezTo>
                    <a:pt x="1747" y="980"/>
                    <a:pt x="1747" y="927"/>
                    <a:pt x="1747" y="900"/>
                  </a:cubicBezTo>
                  <a:cubicBezTo>
                    <a:pt x="1747" y="291"/>
                    <a:pt x="1469" y="0"/>
                    <a:pt x="926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1787352" y="2713970"/>
              <a:ext cx="141215" cy="212955"/>
            </a:xfrm>
            <a:custGeom>
              <a:avLst/>
              <a:gdLst/>
              <a:ahLst/>
              <a:cxnLst/>
              <a:rect l="l" t="t" r="r" b="b"/>
              <a:pathLst>
                <a:path w="2555" h="3853" extrusionOk="0">
                  <a:moveTo>
                    <a:pt x="1655" y="1959"/>
                  </a:moveTo>
                  <a:cubicBezTo>
                    <a:pt x="1708" y="1959"/>
                    <a:pt x="1761" y="1973"/>
                    <a:pt x="1827" y="1999"/>
                  </a:cubicBezTo>
                  <a:cubicBezTo>
                    <a:pt x="1893" y="2026"/>
                    <a:pt x="1946" y="2065"/>
                    <a:pt x="2012" y="2132"/>
                  </a:cubicBezTo>
                  <a:cubicBezTo>
                    <a:pt x="2065" y="2184"/>
                    <a:pt x="2118" y="2277"/>
                    <a:pt x="2158" y="2370"/>
                  </a:cubicBezTo>
                  <a:cubicBezTo>
                    <a:pt x="2198" y="2476"/>
                    <a:pt x="2211" y="2595"/>
                    <a:pt x="2211" y="2754"/>
                  </a:cubicBezTo>
                  <a:cubicBezTo>
                    <a:pt x="2211" y="2912"/>
                    <a:pt x="2184" y="3045"/>
                    <a:pt x="2131" y="3151"/>
                  </a:cubicBezTo>
                  <a:cubicBezTo>
                    <a:pt x="2092" y="3256"/>
                    <a:pt x="2039" y="3336"/>
                    <a:pt x="1959" y="3402"/>
                  </a:cubicBezTo>
                  <a:cubicBezTo>
                    <a:pt x="1893" y="3455"/>
                    <a:pt x="1814" y="3495"/>
                    <a:pt x="1734" y="3521"/>
                  </a:cubicBezTo>
                  <a:cubicBezTo>
                    <a:pt x="1655" y="3548"/>
                    <a:pt x="1576" y="3548"/>
                    <a:pt x="1523" y="3548"/>
                  </a:cubicBezTo>
                  <a:cubicBezTo>
                    <a:pt x="1324" y="3548"/>
                    <a:pt x="1178" y="3495"/>
                    <a:pt x="1086" y="3376"/>
                  </a:cubicBezTo>
                  <a:cubicBezTo>
                    <a:pt x="993" y="3256"/>
                    <a:pt x="940" y="3071"/>
                    <a:pt x="940" y="2846"/>
                  </a:cubicBezTo>
                  <a:cubicBezTo>
                    <a:pt x="940" y="2793"/>
                    <a:pt x="953" y="2714"/>
                    <a:pt x="980" y="2608"/>
                  </a:cubicBezTo>
                  <a:cubicBezTo>
                    <a:pt x="1006" y="2515"/>
                    <a:pt x="1059" y="2423"/>
                    <a:pt x="1112" y="2317"/>
                  </a:cubicBezTo>
                  <a:cubicBezTo>
                    <a:pt x="1165" y="2224"/>
                    <a:pt x="1245" y="2132"/>
                    <a:pt x="1337" y="2065"/>
                  </a:cubicBezTo>
                  <a:cubicBezTo>
                    <a:pt x="1430" y="1999"/>
                    <a:pt x="1536" y="1959"/>
                    <a:pt x="1655" y="1959"/>
                  </a:cubicBezTo>
                  <a:close/>
                  <a:moveTo>
                    <a:pt x="398" y="1"/>
                  </a:moveTo>
                  <a:cubicBezTo>
                    <a:pt x="265" y="1"/>
                    <a:pt x="173" y="14"/>
                    <a:pt x="106" y="40"/>
                  </a:cubicBezTo>
                  <a:cubicBezTo>
                    <a:pt x="40" y="67"/>
                    <a:pt x="1" y="93"/>
                    <a:pt x="1" y="146"/>
                  </a:cubicBezTo>
                  <a:cubicBezTo>
                    <a:pt x="1" y="173"/>
                    <a:pt x="27" y="199"/>
                    <a:pt x="67" y="212"/>
                  </a:cubicBezTo>
                  <a:cubicBezTo>
                    <a:pt x="120" y="239"/>
                    <a:pt x="159" y="239"/>
                    <a:pt x="212" y="239"/>
                  </a:cubicBezTo>
                  <a:lnTo>
                    <a:pt x="398" y="239"/>
                  </a:lnTo>
                  <a:cubicBezTo>
                    <a:pt x="530" y="239"/>
                    <a:pt x="596" y="279"/>
                    <a:pt x="596" y="371"/>
                  </a:cubicBezTo>
                  <a:lnTo>
                    <a:pt x="596" y="557"/>
                  </a:lnTo>
                  <a:lnTo>
                    <a:pt x="596" y="821"/>
                  </a:lnTo>
                  <a:cubicBezTo>
                    <a:pt x="596" y="927"/>
                    <a:pt x="609" y="1033"/>
                    <a:pt x="609" y="1139"/>
                  </a:cubicBezTo>
                  <a:lnTo>
                    <a:pt x="609" y="1483"/>
                  </a:lnTo>
                  <a:cubicBezTo>
                    <a:pt x="609" y="1721"/>
                    <a:pt x="596" y="1920"/>
                    <a:pt x="596" y="2092"/>
                  </a:cubicBezTo>
                  <a:cubicBezTo>
                    <a:pt x="596" y="2264"/>
                    <a:pt x="596" y="2409"/>
                    <a:pt x="596" y="2542"/>
                  </a:cubicBezTo>
                  <a:cubicBezTo>
                    <a:pt x="596" y="2674"/>
                    <a:pt x="583" y="2780"/>
                    <a:pt x="583" y="2886"/>
                  </a:cubicBezTo>
                  <a:cubicBezTo>
                    <a:pt x="583" y="2979"/>
                    <a:pt x="583" y="3071"/>
                    <a:pt x="583" y="3151"/>
                  </a:cubicBezTo>
                  <a:lnTo>
                    <a:pt x="570" y="3402"/>
                  </a:lnTo>
                  <a:cubicBezTo>
                    <a:pt x="570" y="3495"/>
                    <a:pt x="556" y="3587"/>
                    <a:pt x="556" y="3680"/>
                  </a:cubicBezTo>
                  <a:cubicBezTo>
                    <a:pt x="556" y="3733"/>
                    <a:pt x="583" y="3786"/>
                    <a:pt x="609" y="3812"/>
                  </a:cubicBezTo>
                  <a:cubicBezTo>
                    <a:pt x="636" y="3839"/>
                    <a:pt x="676" y="3852"/>
                    <a:pt x="715" y="3852"/>
                  </a:cubicBezTo>
                  <a:cubicBezTo>
                    <a:pt x="755" y="3852"/>
                    <a:pt x="781" y="3839"/>
                    <a:pt x="808" y="3826"/>
                  </a:cubicBezTo>
                  <a:cubicBezTo>
                    <a:pt x="821" y="3826"/>
                    <a:pt x="848" y="3799"/>
                    <a:pt x="861" y="3773"/>
                  </a:cubicBezTo>
                  <a:cubicBezTo>
                    <a:pt x="861" y="3746"/>
                    <a:pt x="874" y="3706"/>
                    <a:pt x="874" y="3667"/>
                  </a:cubicBezTo>
                  <a:cubicBezTo>
                    <a:pt x="874" y="3614"/>
                    <a:pt x="887" y="3548"/>
                    <a:pt x="887" y="3481"/>
                  </a:cubicBezTo>
                  <a:cubicBezTo>
                    <a:pt x="914" y="3521"/>
                    <a:pt x="940" y="3561"/>
                    <a:pt x="980" y="3614"/>
                  </a:cubicBezTo>
                  <a:cubicBezTo>
                    <a:pt x="1020" y="3654"/>
                    <a:pt x="1059" y="3680"/>
                    <a:pt x="1112" y="3720"/>
                  </a:cubicBezTo>
                  <a:cubicBezTo>
                    <a:pt x="1152" y="3759"/>
                    <a:pt x="1218" y="3786"/>
                    <a:pt x="1284" y="3799"/>
                  </a:cubicBezTo>
                  <a:cubicBezTo>
                    <a:pt x="1351" y="3826"/>
                    <a:pt x="1430" y="3839"/>
                    <a:pt x="1523" y="3839"/>
                  </a:cubicBezTo>
                  <a:cubicBezTo>
                    <a:pt x="1628" y="3839"/>
                    <a:pt x="1748" y="3826"/>
                    <a:pt x="1867" y="3786"/>
                  </a:cubicBezTo>
                  <a:cubicBezTo>
                    <a:pt x="1986" y="3746"/>
                    <a:pt x="2105" y="3693"/>
                    <a:pt x="2198" y="3614"/>
                  </a:cubicBezTo>
                  <a:cubicBezTo>
                    <a:pt x="2303" y="3521"/>
                    <a:pt x="2383" y="3415"/>
                    <a:pt x="2449" y="3283"/>
                  </a:cubicBezTo>
                  <a:cubicBezTo>
                    <a:pt x="2515" y="3151"/>
                    <a:pt x="2555" y="2979"/>
                    <a:pt x="2555" y="2780"/>
                  </a:cubicBezTo>
                  <a:cubicBezTo>
                    <a:pt x="2555" y="2661"/>
                    <a:pt x="2542" y="2529"/>
                    <a:pt x="2502" y="2409"/>
                  </a:cubicBezTo>
                  <a:cubicBezTo>
                    <a:pt x="2476" y="2277"/>
                    <a:pt x="2436" y="2158"/>
                    <a:pt x="2370" y="2052"/>
                  </a:cubicBezTo>
                  <a:cubicBezTo>
                    <a:pt x="2317" y="1946"/>
                    <a:pt x="2224" y="1854"/>
                    <a:pt x="2118" y="1774"/>
                  </a:cubicBezTo>
                  <a:cubicBezTo>
                    <a:pt x="2012" y="1708"/>
                    <a:pt x="1893" y="1668"/>
                    <a:pt x="1734" y="1668"/>
                  </a:cubicBezTo>
                  <a:cubicBezTo>
                    <a:pt x="1562" y="1668"/>
                    <a:pt x="1403" y="1721"/>
                    <a:pt x="1271" y="1827"/>
                  </a:cubicBezTo>
                  <a:cubicBezTo>
                    <a:pt x="1126" y="1920"/>
                    <a:pt x="1020" y="2065"/>
                    <a:pt x="927" y="2251"/>
                  </a:cubicBezTo>
                  <a:lnTo>
                    <a:pt x="927" y="173"/>
                  </a:lnTo>
                  <a:cubicBezTo>
                    <a:pt x="927" y="93"/>
                    <a:pt x="914" y="40"/>
                    <a:pt x="887" y="27"/>
                  </a:cubicBezTo>
                  <a:cubicBezTo>
                    <a:pt x="861" y="14"/>
                    <a:pt x="834" y="1"/>
                    <a:pt x="808" y="1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506415" y="3201175"/>
              <a:ext cx="111977" cy="132427"/>
            </a:xfrm>
            <a:custGeom>
              <a:avLst/>
              <a:gdLst/>
              <a:ahLst/>
              <a:cxnLst/>
              <a:rect l="l" t="t" r="r" b="b"/>
              <a:pathLst>
                <a:path w="2026" h="2396" extrusionOk="0">
                  <a:moveTo>
                    <a:pt x="1761" y="0"/>
                  </a:moveTo>
                  <a:cubicBezTo>
                    <a:pt x="1708" y="0"/>
                    <a:pt x="1682" y="14"/>
                    <a:pt x="1655" y="40"/>
                  </a:cubicBezTo>
                  <a:cubicBezTo>
                    <a:pt x="1629" y="66"/>
                    <a:pt x="1629" y="93"/>
                    <a:pt x="1629" y="133"/>
                  </a:cubicBezTo>
                  <a:lnTo>
                    <a:pt x="1629" y="265"/>
                  </a:lnTo>
                  <a:cubicBezTo>
                    <a:pt x="1629" y="318"/>
                    <a:pt x="1629" y="358"/>
                    <a:pt x="1629" y="384"/>
                  </a:cubicBezTo>
                  <a:cubicBezTo>
                    <a:pt x="1563" y="291"/>
                    <a:pt x="1483" y="212"/>
                    <a:pt x="1391" y="186"/>
                  </a:cubicBezTo>
                  <a:cubicBezTo>
                    <a:pt x="1298" y="159"/>
                    <a:pt x="1192" y="133"/>
                    <a:pt x="1073" y="133"/>
                  </a:cubicBezTo>
                  <a:cubicBezTo>
                    <a:pt x="927" y="133"/>
                    <a:pt x="782" y="172"/>
                    <a:pt x="649" y="225"/>
                  </a:cubicBezTo>
                  <a:cubicBezTo>
                    <a:pt x="517" y="291"/>
                    <a:pt x="398" y="371"/>
                    <a:pt x="305" y="490"/>
                  </a:cubicBezTo>
                  <a:cubicBezTo>
                    <a:pt x="213" y="583"/>
                    <a:pt x="133" y="715"/>
                    <a:pt x="80" y="861"/>
                  </a:cubicBezTo>
                  <a:cubicBezTo>
                    <a:pt x="27" y="1006"/>
                    <a:pt x="1" y="1165"/>
                    <a:pt x="1" y="1324"/>
                  </a:cubicBezTo>
                  <a:cubicBezTo>
                    <a:pt x="1" y="1469"/>
                    <a:pt x="14" y="1615"/>
                    <a:pt x="67" y="1747"/>
                  </a:cubicBezTo>
                  <a:cubicBezTo>
                    <a:pt x="120" y="1880"/>
                    <a:pt x="186" y="1986"/>
                    <a:pt x="266" y="2091"/>
                  </a:cubicBezTo>
                  <a:cubicBezTo>
                    <a:pt x="358" y="2184"/>
                    <a:pt x="464" y="2264"/>
                    <a:pt x="596" y="2316"/>
                  </a:cubicBezTo>
                  <a:cubicBezTo>
                    <a:pt x="729" y="2369"/>
                    <a:pt x="874" y="2396"/>
                    <a:pt x="1033" y="2396"/>
                  </a:cubicBezTo>
                  <a:cubicBezTo>
                    <a:pt x="1443" y="2396"/>
                    <a:pt x="1761" y="2237"/>
                    <a:pt x="1973" y="1906"/>
                  </a:cubicBezTo>
                  <a:cubicBezTo>
                    <a:pt x="1999" y="1880"/>
                    <a:pt x="1999" y="1853"/>
                    <a:pt x="2013" y="1840"/>
                  </a:cubicBezTo>
                  <a:cubicBezTo>
                    <a:pt x="2026" y="1827"/>
                    <a:pt x="2026" y="1800"/>
                    <a:pt x="2026" y="1774"/>
                  </a:cubicBezTo>
                  <a:cubicBezTo>
                    <a:pt x="2026" y="1734"/>
                    <a:pt x="2013" y="1708"/>
                    <a:pt x="1973" y="1681"/>
                  </a:cubicBezTo>
                  <a:cubicBezTo>
                    <a:pt x="1946" y="1668"/>
                    <a:pt x="1920" y="1655"/>
                    <a:pt x="1880" y="1655"/>
                  </a:cubicBezTo>
                  <a:cubicBezTo>
                    <a:pt x="1867" y="1655"/>
                    <a:pt x="1841" y="1668"/>
                    <a:pt x="1814" y="1681"/>
                  </a:cubicBezTo>
                  <a:cubicBezTo>
                    <a:pt x="1788" y="1694"/>
                    <a:pt x="1761" y="1721"/>
                    <a:pt x="1735" y="1774"/>
                  </a:cubicBezTo>
                  <a:cubicBezTo>
                    <a:pt x="1668" y="1866"/>
                    <a:pt x="1589" y="1946"/>
                    <a:pt x="1470" y="2012"/>
                  </a:cubicBezTo>
                  <a:cubicBezTo>
                    <a:pt x="1351" y="2078"/>
                    <a:pt x="1192" y="2105"/>
                    <a:pt x="1020" y="2105"/>
                  </a:cubicBezTo>
                  <a:cubicBezTo>
                    <a:pt x="808" y="2105"/>
                    <a:pt x="636" y="2039"/>
                    <a:pt x="530" y="1893"/>
                  </a:cubicBezTo>
                  <a:cubicBezTo>
                    <a:pt x="411" y="1761"/>
                    <a:pt x="358" y="1562"/>
                    <a:pt x="358" y="1324"/>
                  </a:cubicBezTo>
                  <a:cubicBezTo>
                    <a:pt x="358" y="1191"/>
                    <a:pt x="371" y="1059"/>
                    <a:pt x="398" y="953"/>
                  </a:cubicBezTo>
                  <a:cubicBezTo>
                    <a:pt x="438" y="847"/>
                    <a:pt x="491" y="755"/>
                    <a:pt x="557" y="675"/>
                  </a:cubicBezTo>
                  <a:cubicBezTo>
                    <a:pt x="610" y="583"/>
                    <a:pt x="689" y="530"/>
                    <a:pt x="768" y="490"/>
                  </a:cubicBezTo>
                  <a:cubicBezTo>
                    <a:pt x="861" y="437"/>
                    <a:pt x="954" y="411"/>
                    <a:pt x="1060" y="411"/>
                  </a:cubicBezTo>
                  <a:cubicBezTo>
                    <a:pt x="1271" y="411"/>
                    <a:pt x="1417" y="464"/>
                    <a:pt x="1496" y="556"/>
                  </a:cubicBezTo>
                  <a:cubicBezTo>
                    <a:pt x="1576" y="649"/>
                    <a:pt x="1629" y="781"/>
                    <a:pt x="1629" y="940"/>
                  </a:cubicBezTo>
                  <a:cubicBezTo>
                    <a:pt x="1629" y="966"/>
                    <a:pt x="1642" y="993"/>
                    <a:pt x="1668" y="1006"/>
                  </a:cubicBezTo>
                  <a:cubicBezTo>
                    <a:pt x="1695" y="1033"/>
                    <a:pt x="1721" y="1033"/>
                    <a:pt x="1748" y="1033"/>
                  </a:cubicBezTo>
                  <a:cubicBezTo>
                    <a:pt x="1788" y="1033"/>
                    <a:pt x="1827" y="1019"/>
                    <a:pt x="1867" y="1006"/>
                  </a:cubicBezTo>
                  <a:cubicBezTo>
                    <a:pt x="1893" y="980"/>
                    <a:pt x="1920" y="953"/>
                    <a:pt x="1920" y="940"/>
                  </a:cubicBezTo>
                  <a:lnTo>
                    <a:pt x="1920" y="768"/>
                  </a:lnTo>
                  <a:lnTo>
                    <a:pt x="1920" y="543"/>
                  </a:lnTo>
                  <a:cubicBezTo>
                    <a:pt x="1920" y="477"/>
                    <a:pt x="1920" y="397"/>
                    <a:pt x="1920" y="331"/>
                  </a:cubicBezTo>
                  <a:lnTo>
                    <a:pt x="1920" y="159"/>
                  </a:lnTo>
                  <a:cubicBezTo>
                    <a:pt x="1920" y="106"/>
                    <a:pt x="1907" y="66"/>
                    <a:pt x="1880" y="40"/>
                  </a:cubicBezTo>
                  <a:cubicBezTo>
                    <a:pt x="1854" y="14"/>
                    <a:pt x="1814" y="0"/>
                    <a:pt x="1761" y="0"/>
                  </a:cubicBezTo>
                  <a:close/>
                </a:path>
              </a:pathLst>
            </a:custGeom>
            <a:solidFill>
              <a:srgbClr val="3F79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1"/>
          <p:cNvGrpSpPr/>
          <p:nvPr/>
        </p:nvGrpSpPr>
        <p:grpSpPr>
          <a:xfrm rot="-760195">
            <a:off x="430697" y="629402"/>
            <a:ext cx="721066" cy="252624"/>
            <a:chOff x="2109963" y="768908"/>
            <a:chExt cx="818604" cy="286796"/>
          </a:xfrm>
        </p:grpSpPr>
        <p:sp>
          <p:nvSpPr>
            <p:cNvPr id="380" name="Google Shape;380;p21"/>
            <p:cNvSpPr/>
            <p:nvPr/>
          </p:nvSpPr>
          <p:spPr>
            <a:xfrm>
              <a:off x="2109963" y="768908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53"/>
                    <a:pt x="1006" y="146"/>
                  </a:cubicBezTo>
                  <a:cubicBezTo>
                    <a:pt x="808" y="252"/>
                    <a:pt x="649" y="371"/>
                    <a:pt x="516" y="516"/>
                  </a:cubicBezTo>
                  <a:cubicBezTo>
                    <a:pt x="384" y="649"/>
                    <a:pt x="278" y="808"/>
                    <a:pt x="212" y="953"/>
                  </a:cubicBezTo>
                  <a:cubicBezTo>
                    <a:pt x="146" y="1099"/>
                    <a:pt x="106" y="1231"/>
                    <a:pt x="106" y="1324"/>
                  </a:cubicBezTo>
                  <a:cubicBezTo>
                    <a:pt x="106" y="1337"/>
                    <a:pt x="119" y="1363"/>
                    <a:pt x="119" y="1416"/>
                  </a:cubicBezTo>
                  <a:cubicBezTo>
                    <a:pt x="119" y="1456"/>
                    <a:pt x="133" y="1496"/>
                    <a:pt x="146" y="1535"/>
                  </a:cubicBezTo>
                  <a:cubicBezTo>
                    <a:pt x="172" y="1575"/>
                    <a:pt x="199" y="1615"/>
                    <a:pt x="239" y="1655"/>
                  </a:cubicBezTo>
                  <a:cubicBezTo>
                    <a:pt x="278" y="1681"/>
                    <a:pt x="331" y="1694"/>
                    <a:pt x="397" y="1694"/>
                  </a:cubicBezTo>
                  <a:cubicBezTo>
                    <a:pt x="503" y="1694"/>
                    <a:pt x="583" y="1668"/>
                    <a:pt x="649" y="1615"/>
                  </a:cubicBezTo>
                  <a:cubicBezTo>
                    <a:pt x="715" y="1562"/>
                    <a:pt x="741" y="1496"/>
                    <a:pt x="741" y="1416"/>
                  </a:cubicBezTo>
                  <a:cubicBezTo>
                    <a:pt x="741" y="1377"/>
                    <a:pt x="728" y="1337"/>
                    <a:pt x="715" y="1324"/>
                  </a:cubicBezTo>
                  <a:cubicBezTo>
                    <a:pt x="702" y="1284"/>
                    <a:pt x="689" y="1271"/>
                    <a:pt x="662" y="1244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19"/>
                    <a:pt x="662" y="940"/>
                  </a:cubicBezTo>
                  <a:cubicBezTo>
                    <a:pt x="715" y="847"/>
                    <a:pt x="781" y="768"/>
                    <a:pt x="874" y="688"/>
                  </a:cubicBezTo>
                  <a:cubicBezTo>
                    <a:pt x="953" y="609"/>
                    <a:pt x="1059" y="530"/>
                    <a:pt x="1191" y="477"/>
                  </a:cubicBezTo>
                  <a:cubicBezTo>
                    <a:pt x="1311" y="410"/>
                    <a:pt x="1456" y="371"/>
                    <a:pt x="1602" y="371"/>
                  </a:cubicBezTo>
                  <a:cubicBezTo>
                    <a:pt x="1761" y="371"/>
                    <a:pt x="1906" y="397"/>
                    <a:pt x="2012" y="463"/>
                  </a:cubicBezTo>
                  <a:cubicBezTo>
                    <a:pt x="2131" y="516"/>
                    <a:pt x="2224" y="583"/>
                    <a:pt x="2290" y="675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62" y="1059"/>
                    <a:pt x="2489" y="1152"/>
                    <a:pt x="2489" y="1244"/>
                  </a:cubicBezTo>
                  <a:cubicBezTo>
                    <a:pt x="2489" y="1456"/>
                    <a:pt x="2449" y="1668"/>
                    <a:pt x="2369" y="1893"/>
                  </a:cubicBezTo>
                  <a:cubicBezTo>
                    <a:pt x="2290" y="2131"/>
                    <a:pt x="2184" y="2356"/>
                    <a:pt x="2065" y="2594"/>
                  </a:cubicBezTo>
                  <a:cubicBezTo>
                    <a:pt x="1946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6"/>
                    <a:pt x="781" y="4302"/>
                    <a:pt x="609" y="4474"/>
                  </a:cubicBezTo>
                  <a:cubicBezTo>
                    <a:pt x="437" y="4633"/>
                    <a:pt x="278" y="4778"/>
                    <a:pt x="133" y="4884"/>
                  </a:cubicBezTo>
                  <a:cubicBezTo>
                    <a:pt x="93" y="4910"/>
                    <a:pt x="66" y="4937"/>
                    <a:pt x="40" y="4963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69"/>
                    <a:pt x="14" y="5109"/>
                    <a:pt x="40" y="5135"/>
                  </a:cubicBezTo>
                  <a:cubicBezTo>
                    <a:pt x="66" y="5175"/>
                    <a:pt x="119" y="5188"/>
                    <a:pt x="186" y="5188"/>
                  </a:cubicBezTo>
                  <a:cubicBezTo>
                    <a:pt x="239" y="5188"/>
                    <a:pt x="291" y="5188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1" y="5122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22"/>
                    <a:pt x="2766" y="5096"/>
                  </a:cubicBezTo>
                  <a:cubicBezTo>
                    <a:pt x="2806" y="5069"/>
                    <a:pt x="2833" y="5043"/>
                    <a:pt x="2859" y="4990"/>
                  </a:cubicBezTo>
                  <a:cubicBezTo>
                    <a:pt x="2978" y="4791"/>
                    <a:pt x="3058" y="4646"/>
                    <a:pt x="3124" y="4553"/>
                  </a:cubicBezTo>
                  <a:cubicBezTo>
                    <a:pt x="3177" y="4460"/>
                    <a:pt x="3216" y="4394"/>
                    <a:pt x="3216" y="4355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1" y="4235"/>
                    <a:pt x="3071" y="4222"/>
                    <a:pt x="3031" y="4222"/>
                  </a:cubicBezTo>
                  <a:cubicBezTo>
                    <a:pt x="2965" y="4222"/>
                    <a:pt x="2925" y="4235"/>
                    <a:pt x="2899" y="4275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1" y="4619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55" y="4725"/>
                    <a:pt x="2528" y="4738"/>
                    <a:pt x="2489" y="4738"/>
                  </a:cubicBezTo>
                  <a:lnTo>
                    <a:pt x="2250" y="4738"/>
                  </a:lnTo>
                  <a:cubicBezTo>
                    <a:pt x="2131" y="4738"/>
                    <a:pt x="1972" y="4738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712"/>
                  </a:cubicBezTo>
                  <a:cubicBezTo>
                    <a:pt x="940" y="4593"/>
                    <a:pt x="1072" y="4460"/>
                    <a:pt x="1231" y="4302"/>
                  </a:cubicBezTo>
                  <a:cubicBezTo>
                    <a:pt x="1377" y="4143"/>
                    <a:pt x="1536" y="3971"/>
                    <a:pt x="1694" y="3785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6" y="2766"/>
                    <a:pt x="2555" y="2555"/>
                  </a:cubicBezTo>
                  <a:cubicBezTo>
                    <a:pt x="2674" y="2343"/>
                    <a:pt x="2766" y="2118"/>
                    <a:pt x="2833" y="1906"/>
                  </a:cubicBezTo>
                  <a:cubicBezTo>
                    <a:pt x="2912" y="1681"/>
                    <a:pt x="2952" y="1469"/>
                    <a:pt x="2952" y="1258"/>
                  </a:cubicBezTo>
                  <a:cubicBezTo>
                    <a:pt x="2952" y="1085"/>
                    <a:pt x="2925" y="927"/>
                    <a:pt x="2872" y="781"/>
                  </a:cubicBezTo>
                  <a:cubicBezTo>
                    <a:pt x="2833" y="622"/>
                    <a:pt x="2753" y="490"/>
                    <a:pt x="2661" y="371"/>
                  </a:cubicBezTo>
                  <a:cubicBezTo>
                    <a:pt x="2555" y="252"/>
                    <a:pt x="2422" y="172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304514" y="857395"/>
              <a:ext cx="109821" cy="109766"/>
            </a:xfrm>
            <a:custGeom>
              <a:avLst/>
              <a:gdLst/>
              <a:ahLst/>
              <a:cxnLst/>
              <a:rect l="l" t="t" r="r" b="b"/>
              <a:pathLst>
                <a:path w="1987" h="1986" extrusionOk="0">
                  <a:moveTo>
                    <a:pt x="994" y="1"/>
                  </a:moveTo>
                  <a:cubicBezTo>
                    <a:pt x="927" y="1"/>
                    <a:pt x="888" y="27"/>
                    <a:pt x="848" y="67"/>
                  </a:cubicBezTo>
                  <a:cubicBezTo>
                    <a:pt x="808" y="93"/>
                    <a:pt x="795" y="146"/>
                    <a:pt x="795" y="186"/>
                  </a:cubicBezTo>
                  <a:cubicBezTo>
                    <a:pt x="795" y="252"/>
                    <a:pt x="795" y="345"/>
                    <a:pt x="795" y="451"/>
                  </a:cubicBezTo>
                  <a:cubicBezTo>
                    <a:pt x="808" y="557"/>
                    <a:pt x="808" y="676"/>
                    <a:pt x="808" y="808"/>
                  </a:cubicBezTo>
                  <a:lnTo>
                    <a:pt x="173" y="808"/>
                  </a:lnTo>
                  <a:cubicBezTo>
                    <a:pt x="133" y="808"/>
                    <a:pt x="94" y="821"/>
                    <a:pt x="67" y="861"/>
                  </a:cubicBezTo>
                  <a:cubicBezTo>
                    <a:pt x="27" y="887"/>
                    <a:pt x="1" y="940"/>
                    <a:pt x="1" y="1007"/>
                  </a:cubicBezTo>
                  <a:cubicBezTo>
                    <a:pt x="1" y="1073"/>
                    <a:pt x="27" y="1126"/>
                    <a:pt x="67" y="1165"/>
                  </a:cubicBezTo>
                  <a:cubicBezTo>
                    <a:pt x="107" y="1192"/>
                    <a:pt x="133" y="1205"/>
                    <a:pt x="173" y="1205"/>
                  </a:cubicBezTo>
                  <a:cubicBezTo>
                    <a:pt x="226" y="1205"/>
                    <a:pt x="305" y="1205"/>
                    <a:pt x="424" y="1192"/>
                  </a:cubicBezTo>
                  <a:lnTo>
                    <a:pt x="795" y="1192"/>
                  </a:lnTo>
                  <a:cubicBezTo>
                    <a:pt x="795" y="1298"/>
                    <a:pt x="782" y="1417"/>
                    <a:pt x="782" y="1536"/>
                  </a:cubicBezTo>
                  <a:cubicBezTo>
                    <a:pt x="782" y="1655"/>
                    <a:pt x="782" y="1761"/>
                    <a:pt x="782" y="1827"/>
                  </a:cubicBezTo>
                  <a:cubicBezTo>
                    <a:pt x="782" y="1854"/>
                    <a:pt x="795" y="1893"/>
                    <a:pt x="821" y="1933"/>
                  </a:cubicBezTo>
                  <a:cubicBezTo>
                    <a:pt x="861" y="1959"/>
                    <a:pt x="914" y="1986"/>
                    <a:pt x="980" y="1986"/>
                  </a:cubicBezTo>
                  <a:cubicBezTo>
                    <a:pt x="1060" y="1986"/>
                    <a:pt x="1113" y="1959"/>
                    <a:pt x="1139" y="1933"/>
                  </a:cubicBezTo>
                  <a:cubicBezTo>
                    <a:pt x="1179" y="1880"/>
                    <a:pt x="1192" y="1854"/>
                    <a:pt x="1192" y="1827"/>
                  </a:cubicBezTo>
                  <a:lnTo>
                    <a:pt x="1192" y="1192"/>
                  </a:lnTo>
                  <a:lnTo>
                    <a:pt x="1801" y="1192"/>
                  </a:lnTo>
                  <a:cubicBezTo>
                    <a:pt x="1854" y="1192"/>
                    <a:pt x="1894" y="1165"/>
                    <a:pt x="1920" y="1139"/>
                  </a:cubicBezTo>
                  <a:cubicBezTo>
                    <a:pt x="1960" y="1099"/>
                    <a:pt x="1986" y="1046"/>
                    <a:pt x="1986" y="980"/>
                  </a:cubicBezTo>
                  <a:cubicBezTo>
                    <a:pt x="1986" y="901"/>
                    <a:pt x="1973" y="848"/>
                    <a:pt x="1933" y="821"/>
                  </a:cubicBezTo>
                  <a:cubicBezTo>
                    <a:pt x="1907" y="795"/>
                    <a:pt x="1880" y="782"/>
                    <a:pt x="1854" y="782"/>
                  </a:cubicBezTo>
                  <a:cubicBezTo>
                    <a:pt x="1774" y="782"/>
                    <a:pt x="1669" y="782"/>
                    <a:pt x="1563" y="795"/>
                  </a:cubicBezTo>
                  <a:cubicBezTo>
                    <a:pt x="1457" y="808"/>
                    <a:pt x="1338" y="808"/>
                    <a:pt x="1192" y="808"/>
                  </a:cubicBezTo>
                  <a:lnTo>
                    <a:pt x="1192" y="464"/>
                  </a:lnTo>
                  <a:cubicBezTo>
                    <a:pt x="1205" y="345"/>
                    <a:pt x="1205" y="252"/>
                    <a:pt x="1205" y="186"/>
                  </a:cubicBezTo>
                  <a:cubicBezTo>
                    <a:pt x="1205" y="146"/>
                    <a:pt x="1179" y="93"/>
                    <a:pt x="1152" y="67"/>
                  </a:cubicBezTo>
                  <a:cubicBezTo>
                    <a:pt x="1113" y="27"/>
                    <a:pt x="1060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428871" y="768908"/>
              <a:ext cx="177085" cy="286796"/>
            </a:xfrm>
            <a:custGeom>
              <a:avLst/>
              <a:gdLst/>
              <a:ahLst/>
              <a:cxnLst/>
              <a:rect l="l" t="t" r="r" b="b"/>
              <a:pathLst>
                <a:path w="3204" h="5189" extrusionOk="0">
                  <a:moveTo>
                    <a:pt x="1669" y="0"/>
                  </a:moveTo>
                  <a:cubicBezTo>
                    <a:pt x="1417" y="0"/>
                    <a:pt x="1192" y="53"/>
                    <a:pt x="994" y="146"/>
                  </a:cubicBezTo>
                  <a:cubicBezTo>
                    <a:pt x="808" y="252"/>
                    <a:pt x="636" y="371"/>
                    <a:pt x="504" y="516"/>
                  </a:cubicBezTo>
                  <a:cubicBezTo>
                    <a:pt x="371" y="649"/>
                    <a:pt x="279" y="808"/>
                    <a:pt x="213" y="953"/>
                  </a:cubicBezTo>
                  <a:cubicBezTo>
                    <a:pt x="146" y="1099"/>
                    <a:pt x="107" y="1231"/>
                    <a:pt x="107" y="1324"/>
                  </a:cubicBezTo>
                  <a:cubicBezTo>
                    <a:pt x="107" y="1337"/>
                    <a:pt x="107" y="1363"/>
                    <a:pt x="120" y="1416"/>
                  </a:cubicBezTo>
                  <a:cubicBezTo>
                    <a:pt x="120" y="1456"/>
                    <a:pt x="133" y="1496"/>
                    <a:pt x="146" y="1535"/>
                  </a:cubicBezTo>
                  <a:cubicBezTo>
                    <a:pt x="160" y="1575"/>
                    <a:pt x="199" y="1615"/>
                    <a:pt x="226" y="1655"/>
                  </a:cubicBezTo>
                  <a:cubicBezTo>
                    <a:pt x="279" y="1681"/>
                    <a:pt x="332" y="1694"/>
                    <a:pt x="398" y="1694"/>
                  </a:cubicBezTo>
                  <a:cubicBezTo>
                    <a:pt x="504" y="1694"/>
                    <a:pt x="583" y="1668"/>
                    <a:pt x="649" y="1615"/>
                  </a:cubicBezTo>
                  <a:cubicBezTo>
                    <a:pt x="702" y="1562"/>
                    <a:pt x="742" y="1496"/>
                    <a:pt x="742" y="1416"/>
                  </a:cubicBezTo>
                  <a:cubicBezTo>
                    <a:pt x="742" y="1377"/>
                    <a:pt x="729" y="1337"/>
                    <a:pt x="716" y="1324"/>
                  </a:cubicBezTo>
                  <a:cubicBezTo>
                    <a:pt x="702" y="1284"/>
                    <a:pt x="689" y="1271"/>
                    <a:pt x="663" y="1244"/>
                  </a:cubicBezTo>
                  <a:lnTo>
                    <a:pt x="610" y="1178"/>
                  </a:lnTo>
                  <a:cubicBezTo>
                    <a:pt x="596" y="1152"/>
                    <a:pt x="596" y="1125"/>
                    <a:pt x="596" y="1099"/>
                  </a:cubicBezTo>
                  <a:cubicBezTo>
                    <a:pt x="596" y="1072"/>
                    <a:pt x="623" y="1019"/>
                    <a:pt x="663" y="940"/>
                  </a:cubicBezTo>
                  <a:cubicBezTo>
                    <a:pt x="716" y="847"/>
                    <a:pt x="782" y="768"/>
                    <a:pt x="861" y="688"/>
                  </a:cubicBezTo>
                  <a:cubicBezTo>
                    <a:pt x="954" y="609"/>
                    <a:pt x="1060" y="530"/>
                    <a:pt x="1179" y="477"/>
                  </a:cubicBezTo>
                  <a:cubicBezTo>
                    <a:pt x="1311" y="410"/>
                    <a:pt x="1444" y="371"/>
                    <a:pt x="1602" y="371"/>
                  </a:cubicBezTo>
                  <a:cubicBezTo>
                    <a:pt x="1761" y="371"/>
                    <a:pt x="1894" y="397"/>
                    <a:pt x="2013" y="463"/>
                  </a:cubicBezTo>
                  <a:cubicBezTo>
                    <a:pt x="2119" y="516"/>
                    <a:pt x="2211" y="583"/>
                    <a:pt x="2277" y="675"/>
                  </a:cubicBezTo>
                  <a:cubicBezTo>
                    <a:pt x="2357" y="755"/>
                    <a:pt x="2396" y="847"/>
                    <a:pt x="2423" y="953"/>
                  </a:cubicBezTo>
                  <a:cubicBezTo>
                    <a:pt x="2463" y="1059"/>
                    <a:pt x="2476" y="1152"/>
                    <a:pt x="2476" y="1244"/>
                  </a:cubicBezTo>
                  <a:cubicBezTo>
                    <a:pt x="2476" y="1456"/>
                    <a:pt x="2436" y="1668"/>
                    <a:pt x="2357" y="1893"/>
                  </a:cubicBezTo>
                  <a:cubicBezTo>
                    <a:pt x="2291" y="2131"/>
                    <a:pt x="2185" y="2356"/>
                    <a:pt x="2052" y="2594"/>
                  </a:cubicBezTo>
                  <a:cubicBezTo>
                    <a:pt x="1933" y="2819"/>
                    <a:pt x="1788" y="3044"/>
                    <a:pt x="1629" y="3283"/>
                  </a:cubicBezTo>
                  <a:cubicBezTo>
                    <a:pt x="1470" y="3508"/>
                    <a:pt x="1298" y="3719"/>
                    <a:pt x="1126" y="3918"/>
                  </a:cubicBezTo>
                  <a:cubicBezTo>
                    <a:pt x="954" y="4116"/>
                    <a:pt x="769" y="4302"/>
                    <a:pt x="596" y="4474"/>
                  </a:cubicBezTo>
                  <a:cubicBezTo>
                    <a:pt x="424" y="4633"/>
                    <a:pt x="266" y="4778"/>
                    <a:pt x="120" y="4884"/>
                  </a:cubicBezTo>
                  <a:cubicBezTo>
                    <a:pt x="94" y="4910"/>
                    <a:pt x="67" y="4937"/>
                    <a:pt x="27" y="4963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27" y="5135"/>
                  </a:cubicBezTo>
                  <a:cubicBezTo>
                    <a:pt x="67" y="5175"/>
                    <a:pt x="107" y="5188"/>
                    <a:pt x="173" y="5188"/>
                  </a:cubicBezTo>
                  <a:cubicBezTo>
                    <a:pt x="239" y="5188"/>
                    <a:pt x="292" y="5188"/>
                    <a:pt x="332" y="5162"/>
                  </a:cubicBezTo>
                  <a:cubicBezTo>
                    <a:pt x="385" y="5149"/>
                    <a:pt x="424" y="5122"/>
                    <a:pt x="438" y="5109"/>
                  </a:cubicBezTo>
                  <a:lnTo>
                    <a:pt x="1510" y="5109"/>
                  </a:lnTo>
                  <a:cubicBezTo>
                    <a:pt x="1642" y="5109"/>
                    <a:pt x="1761" y="5122"/>
                    <a:pt x="1880" y="5122"/>
                  </a:cubicBezTo>
                  <a:lnTo>
                    <a:pt x="2674" y="5122"/>
                  </a:lnTo>
                  <a:cubicBezTo>
                    <a:pt x="2688" y="5122"/>
                    <a:pt x="2714" y="5122"/>
                    <a:pt x="2754" y="5096"/>
                  </a:cubicBezTo>
                  <a:cubicBezTo>
                    <a:pt x="2794" y="5069"/>
                    <a:pt x="2833" y="5043"/>
                    <a:pt x="2860" y="4990"/>
                  </a:cubicBezTo>
                  <a:cubicBezTo>
                    <a:pt x="2966" y="4791"/>
                    <a:pt x="3058" y="4646"/>
                    <a:pt x="3111" y="4553"/>
                  </a:cubicBezTo>
                  <a:cubicBezTo>
                    <a:pt x="3177" y="4460"/>
                    <a:pt x="3204" y="4394"/>
                    <a:pt x="3204" y="4355"/>
                  </a:cubicBezTo>
                  <a:cubicBezTo>
                    <a:pt x="3204" y="4302"/>
                    <a:pt x="3191" y="4262"/>
                    <a:pt x="3151" y="4249"/>
                  </a:cubicBezTo>
                  <a:cubicBezTo>
                    <a:pt x="3111" y="4235"/>
                    <a:pt x="3071" y="4222"/>
                    <a:pt x="3019" y="4222"/>
                  </a:cubicBezTo>
                  <a:cubicBezTo>
                    <a:pt x="2966" y="4222"/>
                    <a:pt x="2926" y="4235"/>
                    <a:pt x="2886" y="4275"/>
                  </a:cubicBezTo>
                  <a:cubicBezTo>
                    <a:pt x="2860" y="4302"/>
                    <a:pt x="2833" y="4328"/>
                    <a:pt x="2820" y="4355"/>
                  </a:cubicBezTo>
                  <a:lnTo>
                    <a:pt x="2648" y="4619"/>
                  </a:lnTo>
                  <a:cubicBezTo>
                    <a:pt x="2621" y="4659"/>
                    <a:pt x="2595" y="4699"/>
                    <a:pt x="2569" y="4712"/>
                  </a:cubicBezTo>
                  <a:cubicBezTo>
                    <a:pt x="2542" y="4725"/>
                    <a:pt x="2516" y="4738"/>
                    <a:pt x="2489" y="4738"/>
                  </a:cubicBezTo>
                  <a:lnTo>
                    <a:pt x="2251" y="4738"/>
                  </a:lnTo>
                  <a:cubicBezTo>
                    <a:pt x="2119" y="4738"/>
                    <a:pt x="1973" y="4738"/>
                    <a:pt x="1801" y="4725"/>
                  </a:cubicBezTo>
                  <a:lnTo>
                    <a:pt x="1271" y="4725"/>
                  </a:lnTo>
                  <a:cubicBezTo>
                    <a:pt x="1099" y="4725"/>
                    <a:pt x="941" y="4712"/>
                    <a:pt x="821" y="4712"/>
                  </a:cubicBezTo>
                  <a:cubicBezTo>
                    <a:pt x="941" y="4593"/>
                    <a:pt x="1073" y="4460"/>
                    <a:pt x="1232" y="4302"/>
                  </a:cubicBezTo>
                  <a:cubicBezTo>
                    <a:pt x="1377" y="4143"/>
                    <a:pt x="1536" y="3971"/>
                    <a:pt x="1682" y="3785"/>
                  </a:cubicBezTo>
                  <a:cubicBezTo>
                    <a:pt x="1841" y="3600"/>
                    <a:pt x="1999" y="3402"/>
                    <a:pt x="2145" y="3190"/>
                  </a:cubicBezTo>
                  <a:cubicBezTo>
                    <a:pt x="2291" y="2978"/>
                    <a:pt x="2436" y="2766"/>
                    <a:pt x="2542" y="2555"/>
                  </a:cubicBezTo>
                  <a:cubicBezTo>
                    <a:pt x="2661" y="2343"/>
                    <a:pt x="2754" y="2118"/>
                    <a:pt x="2833" y="1906"/>
                  </a:cubicBezTo>
                  <a:cubicBezTo>
                    <a:pt x="2899" y="1681"/>
                    <a:pt x="2939" y="1469"/>
                    <a:pt x="2939" y="1258"/>
                  </a:cubicBezTo>
                  <a:cubicBezTo>
                    <a:pt x="2939" y="1085"/>
                    <a:pt x="2913" y="927"/>
                    <a:pt x="2873" y="781"/>
                  </a:cubicBezTo>
                  <a:cubicBezTo>
                    <a:pt x="2833" y="622"/>
                    <a:pt x="2754" y="490"/>
                    <a:pt x="2648" y="371"/>
                  </a:cubicBezTo>
                  <a:cubicBezTo>
                    <a:pt x="2542" y="252"/>
                    <a:pt x="2423" y="172"/>
                    <a:pt x="2251" y="106"/>
                  </a:cubicBezTo>
                  <a:cubicBezTo>
                    <a:pt x="2092" y="27"/>
                    <a:pt x="1894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632265" y="887407"/>
              <a:ext cx="93683" cy="78318"/>
            </a:xfrm>
            <a:custGeom>
              <a:avLst/>
              <a:gdLst/>
              <a:ahLst/>
              <a:cxnLst/>
              <a:rect l="l" t="t" r="r" b="b"/>
              <a:pathLst>
                <a:path w="1695" h="1417" extrusionOk="0">
                  <a:moveTo>
                    <a:pt x="159" y="0"/>
                  </a:moveTo>
                  <a:cubicBezTo>
                    <a:pt x="93" y="0"/>
                    <a:pt x="53" y="27"/>
                    <a:pt x="27" y="66"/>
                  </a:cubicBezTo>
                  <a:cubicBezTo>
                    <a:pt x="14" y="106"/>
                    <a:pt x="0" y="146"/>
                    <a:pt x="0" y="186"/>
                  </a:cubicBezTo>
                  <a:cubicBezTo>
                    <a:pt x="0" y="225"/>
                    <a:pt x="14" y="278"/>
                    <a:pt x="40" y="318"/>
                  </a:cubicBezTo>
                  <a:cubicBezTo>
                    <a:pt x="66" y="358"/>
                    <a:pt x="106" y="384"/>
                    <a:pt x="159" y="384"/>
                  </a:cubicBezTo>
                  <a:lnTo>
                    <a:pt x="821" y="384"/>
                  </a:lnTo>
                  <a:cubicBezTo>
                    <a:pt x="953" y="371"/>
                    <a:pt x="1086" y="371"/>
                    <a:pt x="1205" y="371"/>
                  </a:cubicBezTo>
                  <a:lnTo>
                    <a:pt x="1522" y="371"/>
                  </a:lnTo>
                  <a:cubicBezTo>
                    <a:pt x="1589" y="371"/>
                    <a:pt x="1641" y="344"/>
                    <a:pt x="1668" y="291"/>
                  </a:cubicBezTo>
                  <a:cubicBezTo>
                    <a:pt x="1681" y="239"/>
                    <a:pt x="1694" y="199"/>
                    <a:pt x="1694" y="172"/>
                  </a:cubicBezTo>
                  <a:cubicBezTo>
                    <a:pt x="1694" y="119"/>
                    <a:pt x="1681" y="80"/>
                    <a:pt x="1655" y="53"/>
                  </a:cubicBezTo>
                  <a:cubicBezTo>
                    <a:pt x="1628" y="14"/>
                    <a:pt x="1602" y="0"/>
                    <a:pt x="1575" y="0"/>
                  </a:cubicBezTo>
                  <a:cubicBezTo>
                    <a:pt x="1469" y="0"/>
                    <a:pt x="1364" y="0"/>
                    <a:pt x="1231" y="14"/>
                  </a:cubicBezTo>
                  <a:lnTo>
                    <a:pt x="278" y="14"/>
                  </a:lnTo>
                  <a:cubicBezTo>
                    <a:pt x="225" y="0"/>
                    <a:pt x="186" y="0"/>
                    <a:pt x="159" y="0"/>
                  </a:cubicBezTo>
                  <a:close/>
                  <a:moveTo>
                    <a:pt x="159" y="1033"/>
                  </a:moveTo>
                  <a:cubicBezTo>
                    <a:pt x="93" y="1033"/>
                    <a:pt x="53" y="1059"/>
                    <a:pt x="27" y="1099"/>
                  </a:cubicBezTo>
                  <a:cubicBezTo>
                    <a:pt x="14" y="1139"/>
                    <a:pt x="0" y="1178"/>
                    <a:pt x="0" y="1218"/>
                  </a:cubicBezTo>
                  <a:cubicBezTo>
                    <a:pt x="0" y="1271"/>
                    <a:pt x="14" y="1311"/>
                    <a:pt x="40" y="1350"/>
                  </a:cubicBezTo>
                  <a:cubicBezTo>
                    <a:pt x="66" y="1390"/>
                    <a:pt x="106" y="1416"/>
                    <a:pt x="159" y="1416"/>
                  </a:cubicBezTo>
                  <a:lnTo>
                    <a:pt x="821" y="1416"/>
                  </a:lnTo>
                  <a:cubicBezTo>
                    <a:pt x="953" y="1416"/>
                    <a:pt x="1086" y="1403"/>
                    <a:pt x="1205" y="1403"/>
                  </a:cubicBezTo>
                  <a:lnTo>
                    <a:pt x="1522" y="1403"/>
                  </a:lnTo>
                  <a:cubicBezTo>
                    <a:pt x="1589" y="1403"/>
                    <a:pt x="1641" y="1390"/>
                    <a:pt x="1668" y="1337"/>
                  </a:cubicBezTo>
                  <a:cubicBezTo>
                    <a:pt x="1681" y="1284"/>
                    <a:pt x="1694" y="1231"/>
                    <a:pt x="1694" y="1205"/>
                  </a:cubicBezTo>
                  <a:cubicBezTo>
                    <a:pt x="1694" y="1165"/>
                    <a:pt x="1681" y="1125"/>
                    <a:pt x="1655" y="1086"/>
                  </a:cubicBezTo>
                  <a:cubicBezTo>
                    <a:pt x="1628" y="1046"/>
                    <a:pt x="1602" y="1033"/>
                    <a:pt x="1575" y="1033"/>
                  </a:cubicBezTo>
                  <a:cubicBezTo>
                    <a:pt x="1469" y="1033"/>
                    <a:pt x="1364" y="1033"/>
                    <a:pt x="1231" y="1046"/>
                  </a:cubicBezTo>
                  <a:lnTo>
                    <a:pt x="278" y="1046"/>
                  </a:lnTo>
                  <a:cubicBezTo>
                    <a:pt x="225" y="1046"/>
                    <a:pt x="186" y="1033"/>
                    <a:pt x="159" y="1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740539" y="770345"/>
              <a:ext cx="188029" cy="281711"/>
            </a:xfrm>
            <a:custGeom>
              <a:avLst/>
              <a:gdLst/>
              <a:ahLst/>
              <a:cxnLst/>
              <a:rect l="l" t="t" r="r" b="b"/>
              <a:pathLst>
                <a:path w="3402" h="5097" extrusionOk="0">
                  <a:moveTo>
                    <a:pt x="2528" y="609"/>
                  </a:moveTo>
                  <a:lnTo>
                    <a:pt x="2356" y="3190"/>
                  </a:lnTo>
                  <a:cubicBezTo>
                    <a:pt x="2210" y="3190"/>
                    <a:pt x="2038" y="3204"/>
                    <a:pt x="1853" y="3217"/>
                  </a:cubicBezTo>
                  <a:cubicBezTo>
                    <a:pt x="1668" y="3230"/>
                    <a:pt x="1496" y="3230"/>
                    <a:pt x="1324" y="3243"/>
                  </a:cubicBezTo>
                  <a:cubicBezTo>
                    <a:pt x="1165" y="3243"/>
                    <a:pt x="1019" y="3257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5" y="3257"/>
                    <a:pt x="622" y="3243"/>
                  </a:cubicBezTo>
                  <a:cubicBezTo>
                    <a:pt x="622" y="3230"/>
                    <a:pt x="622" y="3230"/>
                    <a:pt x="622" y="3217"/>
                  </a:cubicBezTo>
                  <a:cubicBezTo>
                    <a:pt x="622" y="3190"/>
                    <a:pt x="622" y="3164"/>
                    <a:pt x="649" y="3137"/>
                  </a:cubicBezTo>
                  <a:cubicBezTo>
                    <a:pt x="675" y="3124"/>
                    <a:pt x="688" y="3098"/>
                    <a:pt x="688" y="3084"/>
                  </a:cubicBezTo>
                  <a:lnTo>
                    <a:pt x="2528" y="609"/>
                  </a:lnTo>
                  <a:close/>
                  <a:moveTo>
                    <a:pt x="2713" y="1"/>
                  </a:moveTo>
                  <a:cubicBezTo>
                    <a:pt x="2634" y="1"/>
                    <a:pt x="2581" y="27"/>
                    <a:pt x="2515" y="80"/>
                  </a:cubicBezTo>
                  <a:cubicBezTo>
                    <a:pt x="2462" y="120"/>
                    <a:pt x="2422" y="159"/>
                    <a:pt x="2409" y="173"/>
                  </a:cubicBezTo>
                  <a:cubicBezTo>
                    <a:pt x="2263" y="358"/>
                    <a:pt x="2131" y="530"/>
                    <a:pt x="2012" y="689"/>
                  </a:cubicBezTo>
                  <a:cubicBezTo>
                    <a:pt x="1893" y="834"/>
                    <a:pt x="1774" y="993"/>
                    <a:pt x="1668" y="1126"/>
                  </a:cubicBezTo>
                  <a:lnTo>
                    <a:pt x="1350" y="1562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28" y="2396"/>
                    <a:pt x="582" y="2595"/>
                  </a:cubicBezTo>
                  <a:cubicBezTo>
                    <a:pt x="437" y="2807"/>
                    <a:pt x="265" y="3045"/>
                    <a:pt x="66" y="3309"/>
                  </a:cubicBezTo>
                  <a:cubicBezTo>
                    <a:pt x="40" y="3336"/>
                    <a:pt x="27" y="3362"/>
                    <a:pt x="13" y="3402"/>
                  </a:cubicBezTo>
                  <a:cubicBezTo>
                    <a:pt x="0" y="3415"/>
                    <a:pt x="0" y="3442"/>
                    <a:pt x="0" y="3468"/>
                  </a:cubicBezTo>
                  <a:cubicBezTo>
                    <a:pt x="0" y="3534"/>
                    <a:pt x="27" y="3574"/>
                    <a:pt x="80" y="3601"/>
                  </a:cubicBezTo>
                  <a:cubicBezTo>
                    <a:pt x="132" y="3640"/>
                    <a:pt x="185" y="3654"/>
                    <a:pt x="265" y="3654"/>
                  </a:cubicBezTo>
                  <a:cubicBezTo>
                    <a:pt x="344" y="3654"/>
                    <a:pt x="556" y="3654"/>
                    <a:pt x="900" y="3640"/>
                  </a:cubicBezTo>
                  <a:cubicBezTo>
                    <a:pt x="1231" y="3627"/>
                    <a:pt x="1721" y="3601"/>
                    <a:pt x="2343" y="3601"/>
                  </a:cubicBezTo>
                  <a:lnTo>
                    <a:pt x="2290" y="4554"/>
                  </a:lnTo>
                  <a:cubicBezTo>
                    <a:pt x="2290" y="4633"/>
                    <a:pt x="2263" y="4686"/>
                    <a:pt x="2197" y="4726"/>
                  </a:cubicBezTo>
                  <a:cubicBezTo>
                    <a:pt x="2144" y="4752"/>
                    <a:pt x="2078" y="4779"/>
                    <a:pt x="1985" y="4792"/>
                  </a:cubicBezTo>
                  <a:lnTo>
                    <a:pt x="1893" y="4792"/>
                  </a:lnTo>
                  <a:cubicBezTo>
                    <a:pt x="1853" y="4792"/>
                    <a:pt x="1800" y="4805"/>
                    <a:pt x="1747" y="4805"/>
                  </a:cubicBezTo>
                  <a:cubicBezTo>
                    <a:pt x="1694" y="4805"/>
                    <a:pt x="1641" y="4818"/>
                    <a:pt x="1575" y="4818"/>
                  </a:cubicBezTo>
                  <a:lnTo>
                    <a:pt x="1430" y="4818"/>
                  </a:lnTo>
                  <a:cubicBezTo>
                    <a:pt x="1390" y="4818"/>
                    <a:pt x="1350" y="4832"/>
                    <a:pt x="1310" y="4845"/>
                  </a:cubicBezTo>
                  <a:cubicBezTo>
                    <a:pt x="1271" y="4858"/>
                    <a:pt x="1244" y="4898"/>
                    <a:pt x="1244" y="4951"/>
                  </a:cubicBezTo>
                  <a:cubicBezTo>
                    <a:pt x="1244" y="5017"/>
                    <a:pt x="1271" y="5057"/>
                    <a:pt x="1324" y="5070"/>
                  </a:cubicBezTo>
                  <a:cubicBezTo>
                    <a:pt x="1377" y="5096"/>
                    <a:pt x="1416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0" y="5096"/>
                    <a:pt x="3163" y="5070"/>
                  </a:cubicBezTo>
                  <a:cubicBezTo>
                    <a:pt x="3216" y="5043"/>
                    <a:pt x="3230" y="5004"/>
                    <a:pt x="3230" y="4951"/>
                  </a:cubicBezTo>
                  <a:cubicBezTo>
                    <a:pt x="3230" y="4884"/>
                    <a:pt x="3216" y="4845"/>
                    <a:pt x="3163" y="4832"/>
                  </a:cubicBezTo>
                  <a:cubicBezTo>
                    <a:pt x="3124" y="4805"/>
                    <a:pt x="3057" y="4792"/>
                    <a:pt x="2965" y="4792"/>
                  </a:cubicBezTo>
                  <a:lnTo>
                    <a:pt x="2793" y="4792"/>
                  </a:lnTo>
                  <a:cubicBezTo>
                    <a:pt x="2740" y="4779"/>
                    <a:pt x="2713" y="4752"/>
                    <a:pt x="2713" y="4699"/>
                  </a:cubicBezTo>
                  <a:cubicBezTo>
                    <a:pt x="2713" y="4673"/>
                    <a:pt x="2713" y="4620"/>
                    <a:pt x="2713" y="4527"/>
                  </a:cubicBezTo>
                  <a:cubicBezTo>
                    <a:pt x="2727" y="4448"/>
                    <a:pt x="2727" y="4355"/>
                    <a:pt x="2727" y="4249"/>
                  </a:cubicBezTo>
                  <a:cubicBezTo>
                    <a:pt x="2740" y="4130"/>
                    <a:pt x="2740" y="4024"/>
                    <a:pt x="2753" y="3905"/>
                  </a:cubicBezTo>
                  <a:cubicBezTo>
                    <a:pt x="2753" y="3786"/>
                    <a:pt x="2766" y="3680"/>
                    <a:pt x="2766" y="3601"/>
                  </a:cubicBezTo>
                  <a:lnTo>
                    <a:pt x="3230" y="3601"/>
                  </a:lnTo>
                  <a:cubicBezTo>
                    <a:pt x="3256" y="3601"/>
                    <a:pt x="3296" y="3587"/>
                    <a:pt x="3335" y="3561"/>
                  </a:cubicBezTo>
                  <a:cubicBezTo>
                    <a:pt x="3388" y="3534"/>
                    <a:pt x="3402" y="3482"/>
                    <a:pt x="3402" y="3415"/>
                  </a:cubicBezTo>
                  <a:cubicBezTo>
                    <a:pt x="3402" y="3349"/>
                    <a:pt x="3388" y="3309"/>
                    <a:pt x="3349" y="3270"/>
                  </a:cubicBezTo>
                  <a:cubicBezTo>
                    <a:pt x="3309" y="3230"/>
                    <a:pt x="3256" y="3217"/>
                    <a:pt x="3190" y="3217"/>
                  </a:cubicBezTo>
                  <a:lnTo>
                    <a:pt x="2793" y="3190"/>
                  </a:lnTo>
                  <a:cubicBezTo>
                    <a:pt x="2793" y="3032"/>
                    <a:pt x="2793" y="2859"/>
                    <a:pt x="2806" y="2648"/>
                  </a:cubicBezTo>
                  <a:cubicBezTo>
                    <a:pt x="2806" y="2436"/>
                    <a:pt x="2819" y="2224"/>
                    <a:pt x="2832" y="1999"/>
                  </a:cubicBezTo>
                  <a:cubicBezTo>
                    <a:pt x="2846" y="1774"/>
                    <a:pt x="2859" y="1562"/>
                    <a:pt x="2872" y="1337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8" y="583"/>
                    <a:pt x="2952" y="437"/>
                    <a:pt x="2952" y="318"/>
                  </a:cubicBezTo>
                  <a:cubicBezTo>
                    <a:pt x="2965" y="212"/>
                    <a:pt x="2965" y="146"/>
                    <a:pt x="2965" y="133"/>
                  </a:cubicBezTo>
                  <a:cubicBezTo>
                    <a:pt x="2965" y="93"/>
                    <a:pt x="2938" y="54"/>
                    <a:pt x="2899" y="40"/>
                  </a:cubicBezTo>
                  <a:cubicBezTo>
                    <a:pt x="2846" y="14"/>
                    <a:pt x="2780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2">
  <p:cSld name="CUSTOM_10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>
            <a:off x="8184519" y="322805"/>
            <a:ext cx="595379" cy="434972"/>
            <a:chOff x="570141" y="1610117"/>
            <a:chExt cx="675952" cy="493837"/>
          </a:xfrm>
        </p:grpSpPr>
        <p:sp>
          <p:nvSpPr>
            <p:cNvPr id="407" name="Google Shape;407;p23"/>
            <p:cNvSpPr/>
            <p:nvPr/>
          </p:nvSpPr>
          <p:spPr>
            <a:xfrm>
              <a:off x="954157" y="1808371"/>
              <a:ext cx="250207" cy="292655"/>
            </a:xfrm>
            <a:custGeom>
              <a:avLst/>
              <a:gdLst/>
              <a:ahLst/>
              <a:cxnLst/>
              <a:rect l="l" t="t" r="r" b="b"/>
              <a:pathLst>
                <a:path w="4527" h="5295" extrusionOk="0">
                  <a:moveTo>
                    <a:pt x="2701" y="0"/>
                  </a:moveTo>
                  <a:cubicBezTo>
                    <a:pt x="2608" y="0"/>
                    <a:pt x="2555" y="14"/>
                    <a:pt x="2528" y="40"/>
                  </a:cubicBezTo>
                  <a:cubicBezTo>
                    <a:pt x="2502" y="53"/>
                    <a:pt x="2489" y="93"/>
                    <a:pt x="2489" y="146"/>
                  </a:cubicBezTo>
                  <a:cubicBezTo>
                    <a:pt x="2489" y="199"/>
                    <a:pt x="2502" y="239"/>
                    <a:pt x="2542" y="265"/>
                  </a:cubicBezTo>
                  <a:cubicBezTo>
                    <a:pt x="2595" y="292"/>
                    <a:pt x="2634" y="305"/>
                    <a:pt x="2701" y="305"/>
                  </a:cubicBezTo>
                  <a:cubicBezTo>
                    <a:pt x="2793" y="305"/>
                    <a:pt x="2846" y="305"/>
                    <a:pt x="2873" y="318"/>
                  </a:cubicBezTo>
                  <a:cubicBezTo>
                    <a:pt x="2912" y="318"/>
                    <a:pt x="2926" y="358"/>
                    <a:pt x="2926" y="397"/>
                  </a:cubicBezTo>
                  <a:cubicBezTo>
                    <a:pt x="2926" y="424"/>
                    <a:pt x="2912" y="477"/>
                    <a:pt x="2873" y="543"/>
                  </a:cubicBezTo>
                  <a:cubicBezTo>
                    <a:pt x="2846" y="609"/>
                    <a:pt x="2806" y="702"/>
                    <a:pt x="2753" y="808"/>
                  </a:cubicBezTo>
                  <a:cubicBezTo>
                    <a:pt x="2701" y="900"/>
                    <a:pt x="2648" y="1020"/>
                    <a:pt x="2581" y="1139"/>
                  </a:cubicBezTo>
                  <a:cubicBezTo>
                    <a:pt x="2515" y="1258"/>
                    <a:pt x="2462" y="1377"/>
                    <a:pt x="2396" y="1483"/>
                  </a:cubicBezTo>
                  <a:cubicBezTo>
                    <a:pt x="2330" y="1602"/>
                    <a:pt x="2277" y="1721"/>
                    <a:pt x="2224" y="1827"/>
                  </a:cubicBezTo>
                  <a:cubicBezTo>
                    <a:pt x="2171" y="1920"/>
                    <a:pt x="2131" y="2012"/>
                    <a:pt x="2092" y="2078"/>
                  </a:cubicBezTo>
                  <a:cubicBezTo>
                    <a:pt x="1959" y="1814"/>
                    <a:pt x="1827" y="1575"/>
                    <a:pt x="1721" y="1350"/>
                  </a:cubicBezTo>
                  <a:lnTo>
                    <a:pt x="1589" y="1086"/>
                  </a:lnTo>
                  <a:cubicBezTo>
                    <a:pt x="1536" y="993"/>
                    <a:pt x="1496" y="900"/>
                    <a:pt x="1456" y="834"/>
                  </a:cubicBezTo>
                  <a:cubicBezTo>
                    <a:pt x="1430" y="755"/>
                    <a:pt x="1403" y="689"/>
                    <a:pt x="1377" y="649"/>
                  </a:cubicBezTo>
                  <a:cubicBezTo>
                    <a:pt x="1364" y="596"/>
                    <a:pt x="1351" y="556"/>
                    <a:pt x="1351" y="543"/>
                  </a:cubicBezTo>
                  <a:cubicBezTo>
                    <a:pt x="1351" y="503"/>
                    <a:pt x="1377" y="477"/>
                    <a:pt x="1443" y="464"/>
                  </a:cubicBezTo>
                  <a:cubicBezTo>
                    <a:pt x="1496" y="450"/>
                    <a:pt x="1562" y="437"/>
                    <a:pt x="1628" y="437"/>
                  </a:cubicBezTo>
                  <a:cubicBezTo>
                    <a:pt x="1708" y="424"/>
                    <a:pt x="1774" y="411"/>
                    <a:pt x="1827" y="384"/>
                  </a:cubicBezTo>
                  <a:cubicBezTo>
                    <a:pt x="1893" y="371"/>
                    <a:pt x="1920" y="331"/>
                    <a:pt x="1920" y="278"/>
                  </a:cubicBezTo>
                  <a:cubicBezTo>
                    <a:pt x="1920" y="225"/>
                    <a:pt x="1906" y="186"/>
                    <a:pt x="1880" y="172"/>
                  </a:cubicBezTo>
                  <a:cubicBezTo>
                    <a:pt x="1853" y="146"/>
                    <a:pt x="1801" y="133"/>
                    <a:pt x="1721" y="133"/>
                  </a:cubicBezTo>
                  <a:lnTo>
                    <a:pt x="345" y="133"/>
                  </a:lnTo>
                  <a:cubicBezTo>
                    <a:pt x="212" y="133"/>
                    <a:pt x="133" y="186"/>
                    <a:pt x="133" y="278"/>
                  </a:cubicBezTo>
                  <a:cubicBezTo>
                    <a:pt x="133" y="331"/>
                    <a:pt x="159" y="371"/>
                    <a:pt x="199" y="397"/>
                  </a:cubicBezTo>
                  <a:cubicBezTo>
                    <a:pt x="252" y="411"/>
                    <a:pt x="305" y="424"/>
                    <a:pt x="358" y="424"/>
                  </a:cubicBezTo>
                  <a:cubicBezTo>
                    <a:pt x="503" y="424"/>
                    <a:pt x="623" y="437"/>
                    <a:pt x="715" y="464"/>
                  </a:cubicBezTo>
                  <a:cubicBezTo>
                    <a:pt x="808" y="490"/>
                    <a:pt x="874" y="543"/>
                    <a:pt x="914" y="622"/>
                  </a:cubicBezTo>
                  <a:lnTo>
                    <a:pt x="1880" y="2515"/>
                  </a:lnTo>
                  <a:lnTo>
                    <a:pt x="887" y="4514"/>
                  </a:lnTo>
                  <a:cubicBezTo>
                    <a:pt x="848" y="4593"/>
                    <a:pt x="808" y="4646"/>
                    <a:pt x="781" y="4686"/>
                  </a:cubicBezTo>
                  <a:cubicBezTo>
                    <a:pt x="742" y="4725"/>
                    <a:pt x="676" y="4752"/>
                    <a:pt x="596" y="4752"/>
                  </a:cubicBezTo>
                  <a:cubicBezTo>
                    <a:pt x="583" y="4752"/>
                    <a:pt x="556" y="4752"/>
                    <a:pt x="530" y="4765"/>
                  </a:cubicBezTo>
                  <a:cubicBezTo>
                    <a:pt x="490" y="4765"/>
                    <a:pt x="451" y="4765"/>
                    <a:pt x="411" y="4778"/>
                  </a:cubicBezTo>
                  <a:cubicBezTo>
                    <a:pt x="371" y="4778"/>
                    <a:pt x="331" y="4778"/>
                    <a:pt x="292" y="4792"/>
                  </a:cubicBezTo>
                  <a:lnTo>
                    <a:pt x="186" y="4792"/>
                  </a:lnTo>
                  <a:cubicBezTo>
                    <a:pt x="146" y="4792"/>
                    <a:pt x="106" y="4805"/>
                    <a:pt x="67" y="4818"/>
                  </a:cubicBezTo>
                  <a:cubicBezTo>
                    <a:pt x="14" y="4845"/>
                    <a:pt x="1" y="4871"/>
                    <a:pt x="1" y="4924"/>
                  </a:cubicBezTo>
                  <a:cubicBezTo>
                    <a:pt x="1" y="4977"/>
                    <a:pt x="27" y="5017"/>
                    <a:pt x="67" y="5043"/>
                  </a:cubicBezTo>
                  <a:cubicBezTo>
                    <a:pt x="120" y="5056"/>
                    <a:pt x="159" y="5070"/>
                    <a:pt x="199" y="5070"/>
                  </a:cubicBezTo>
                  <a:lnTo>
                    <a:pt x="1708" y="5070"/>
                  </a:lnTo>
                  <a:cubicBezTo>
                    <a:pt x="1787" y="5070"/>
                    <a:pt x="1840" y="5056"/>
                    <a:pt x="1880" y="5030"/>
                  </a:cubicBezTo>
                  <a:cubicBezTo>
                    <a:pt x="1906" y="5003"/>
                    <a:pt x="1920" y="4964"/>
                    <a:pt x="1920" y="4911"/>
                  </a:cubicBezTo>
                  <a:cubicBezTo>
                    <a:pt x="1920" y="4858"/>
                    <a:pt x="1893" y="4818"/>
                    <a:pt x="1853" y="4805"/>
                  </a:cubicBezTo>
                  <a:cubicBezTo>
                    <a:pt x="1814" y="4778"/>
                    <a:pt x="1761" y="4765"/>
                    <a:pt x="1708" y="4765"/>
                  </a:cubicBezTo>
                  <a:lnTo>
                    <a:pt x="1562" y="4765"/>
                  </a:lnTo>
                  <a:cubicBezTo>
                    <a:pt x="1523" y="4765"/>
                    <a:pt x="1483" y="4765"/>
                    <a:pt x="1443" y="4752"/>
                  </a:cubicBezTo>
                  <a:cubicBezTo>
                    <a:pt x="1403" y="4752"/>
                    <a:pt x="1364" y="4739"/>
                    <a:pt x="1351" y="4725"/>
                  </a:cubicBezTo>
                  <a:cubicBezTo>
                    <a:pt x="1324" y="4712"/>
                    <a:pt x="1311" y="4699"/>
                    <a:pt x="1311" y="4672"/>
                  </a:cubicBezTo>
                  <a:cubicBezTo>
                    <a:pt x="1311" y="4646"/>
                    <a:pt x="1324" y="4593"/>
                    <a:pt x="1364" y="4514"/>
                  </a:cubicBezTo>
                  <a:cubicBezTo>
                    <a:pt x="1403" y="4421"/>
                    <a:pt x="1456" y="4315"/>
                    <a:pt x="1509" y="4183"/>
                  </a:cubicBezTo>
                  <a:cubicBezTo>
                    <a:pt x="1576" y="4064"/>
                    <a:pt x="1642" y="3931"/>
                    <a:pt x="1708" y="3786"/>
                  </a:cubicBezTo>
                  <a:cubicBezTo>
                    <a:pt x="1774" y="3640"/>
                    <a:pt x="1840" y="3508"/>
                    <a:pt x="1893" y="3389"/>
                  </a:cubicBezTo>
                  <a:cubicBezTo>
                    <a:pt x="1959" y="3270"/>
                    <a:pt x="1999" y="3164"/>
                    <a:pt x="2039" y="3084"/>
                  </a:cubicBezTo>
                  <a:cubicBezTo>
                    <a:pt x="2078" y="3005"/>
                    <a:pt x="2105" y="2965"/>
                    <a:pt x="2105" y="2965"/>
                  </a:cubicBezTo>
                  <a:cubicBezTo>
                    <a:pt x="2290" y="3309"/>
                    <a:pt x="2449" y="3627"/>
                    <a:pt x="2595" y="3905"/>
                  </a:cubicBezTo>
                  <a:cubicBezTo>
                    <a:pt x="2661" y="4024"/>
                    <a:pt x="2714" y="4143"/>
                    <a:pt x="2780" y="4249"/>
                  </a:cubicBezTo>
                  <a:cubicBezTo>
                    <a:pt x="2833" y="4368"/>
                    <a:pt x="2886" y="4474"/>
                    <a:pt x="2939" y="4580"/>
                  </a:cubicBezTo>
                  <a:cubicBezTo>
                    <a:pt x="2992" y="4672"/>
                    <a:pt x="3031" y="4752"/>
                    <a:pt x="3058" y="4818"/>
                  </a:cubicBezTo>
                  <a:cubicBezTo>
                    <a:pt x="3084" y="4884"/>
                    <a:pt x="3098" y="4911"/>
                    <a:pt x="3098" y="4937"/>
                  </a:cubicBezTo>
                  <a:cubicBezTo>
                    <a:pt x="3098" y="4964"/>
                    <a:pt x="3071" y="4977"/>
                    <a:pt x="3031" y="4977"/>
                  </a:cubicBezTo>
                  <a:cubicBezTo>
                    <a:pt x="2992" y="4990"/>
                    <a:pt x="2939" y="5003"/>
                    <a:pt x="2886" y="5003"/>
                  </a:cubicBezTo>
                  <a:cubicBezTo>
                    <a:pt x="2833" y="5017"/>
                    <a:pt x="2793" y="5030"/>
                    <a:pt x="2740" y="5056"/>
                  </a:cubicBezTo>
                  <a:cubicBezTo>
                    <a:pt x="2701" y="5070"/>
                    <a:pt x="2687" y="5109"/>
                    <a:pt x="2687" y="5162"/>
                  </a:cubicBezTo>
                  <a:cubicBezTo>
                    <a:pt x="2687" y="5215"/>
                    <a:pt x="2701" y="5242"/>
                    <a:pt x="2727" y="5268"/>
                  </a:cubicBezTo>
                  <a:cubicBezTo>
                    <a:pt x="2753" y="5281"/>
                    <a:pt x="2806" y="5295"/>
                    <a:pt x="2873" y="5295"/>
                  </a:cubicBezTo>
                  <a:lnTo>
                    <a:pt x="4276" y="5295"/>
                  </a:lnTo>
                  <a:cubicBezTo>
                    <a:pt x="4342" y="5295"/>
                    <a:pt x="4408" y="5281"/>
                    <a:pt x="4448" y="5268"/>
                  </a:cubicBezTo>
                  <a:cubicBezTo>
                    <a:pt x="4501" y="5255"/>
                    <a:pt x="4527" y="5215"/>
                    <a:pt x="4527" y="5162"/>
                  </a:cubicBezTo>
                  <a:cubicBezTo>
                    <a:pt x="4527" y="5109"/>
                    <a:pt x="4501" y="5070"/>
                    <a:pt x="4461" y="5043"/>
                  </a:cubicBezTo>
                  <a:cubicBezTo>
                    <a:pt x="4408" y="5030"/>
                    <a:pt x="4355" y="5017"/>
                    <a:pt x="4276" y="5017"/>
                  </a:cubicBezTo>
                  <a:cubicBezTo>
                    <a:pt x="4077" y="5017"/>
                    <a:pt x="3905" y="5003"/>
                    <a:pt x="3773" y="4977"/>
                  </a:cubicBezTo>
                  <a:cubicBezTo>
                    <a:pt x="3640" y="4950"/>
                    <a:pt x="3561" y="4897"/>
                    <a:pt x="3508" y="4818"/>
                  </a:cubicBezTo>
                  <a:lnTo>
                    <a:pt x="2303" y="2515"/>
                  </a:lnTo>
                  <a:lnTo>
                    <a:pt x="3336" y="556"/>
                  </a:lnTo>
                  <a:cubicBezTo>
                    <a:pt x="3376" y="477"/>
                    <a:pt x="3415" y="424"/>
                    <a:pt x="3455" y="384"/>
                  </a:cubicBezTo>
                  <a:cubicBezTo>
                    <a:pt x="3481" y="345"/>
                    <a:pt x="3548" y="318"/>
                    <a:pt x="3640" y="318"/>
                  </a:cubicBezTo>
                  <a:cubicBezTo>
                    <a:pt x="3680" y="318"/>
                    <a:pt x="3733" y="305"/>
                    <a:pt x="3826" y="305"/>
                  </a:cubicBezTo>
                  <a:cubicBezTo>
                    <a:pt x="3918" y="305"/>
                    <a:pt x="4011" y="292"/>
                    <a:pt x="4090" y="278"/>
                  </a:cubicBezTo>
                  <a:cubicBezTo>
                    <a:pt x="4143" y="265"/>
                    <a:pt x="4183" y="252"/>
                    <a:pt x="4209" y="239"/>
                  </a:cubicBezTo>
                  <a:cubicBezTo>
                    <a:pt x="4262" y="212"/>
                    <a:pt x="4276" y="186"/>
                    <a:pt x="4276" y="133"/>
                  </a:cubicBezTo>
                  <a:cubicBezTo>
                    <a:pt x="4276" y="80"/>
                    <a:pt x="4262" y="40"/>
                    <a:pt x="4209" y="27"/>
                  </a:cubicBezTo>
                  <a:cubicBezTo>
                    <a:pt x="4183" y="14"/>
                    <a:pt x="4130" y="0"/>
                    <a:pt x="4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70141" y="1610117"/>
              <a:ext cx="214337" cy="166142"/>
            </a:xfrm>
            <a:custGeom>
              <a:avLst/>
              <a:gdLst/>
              <a:ahLst/>
              <a:cxnLst/>
              <a:rect l="l" t="t" r="r" b="b"/>
              <a:pathLst>
                <a:path w="3878" h="3006" extrusionOk="0">
                  <a:moveTo>
                    <a:pt x="2263" y="1"/>
                  </a:moveTo>
                  <a:cubicBezTo>
                    <a:pt x="2065" y="1"/>
                    <a:pt x="1866" y="54"/>
                    <a:pt x="1681" y="160"/>
                  </a:cubicBezTo>
                  <a:cubicBezTo>
                    <a:pt x="1509" y="265"/>
                    <a:pt x="1363" y="411"/>
                    <a:pt x="1271" y="610"/>
                  </a:cubicBezTo>
                  <a:lnTo>
                    <a:pt x="1257" y="226"/>
                  </a:lnTo>
                  <a:cubicBezTo>
                    <a:pt x="1257" y="146"/>
                    <a:pt x="1244" y="93"/>
                    <a:pt x="1218" y="67"/>
                  </a:cubicBezTo>
                  <a:cubicBezTo>
                    <a:pt x="1191" y="40"/>
                    <a:pt x="1125" y="27"/>
                    <a:pt x="1019" y="27"/>
                  </a:cubicBezTo>
                  <a:cubicBezTo>
                    <a:pt x="821" y="27"/>
                    <a:pt x="649" y="27"/>
                    <a:pt x="529" y="40"/>
                  </a:cubicBezTo>
                  <a:cubicBezTo>
                    <a:pt x="397" y="40"/>
                    <a:pt x="291" y="54"/>
                    <a:pt x="212" y="67"/>
                  </a:cubicBezTo>
                  <a:cubicBezTo>
                    <a:pt x="132" y="80"/>
                    <a:pt x="79" y="107"/>
                    <a:pt x="53" y="133"/>
                  </a:cubicBezTo>
                  <a:cubicBezTo>
                    <a:pt x="13" y="160"/>
                    <a:pt x="0" y="199"/>
                    <a:pt x="0" y="239"/>
                  </a:cubicBezTo>
                  <a:cubicBezTo>
                    <a:pt x="0" y="265"/>
                    <a:pt x="13" y="279"/>
                    <a:pt x="40" y="305"/>
                  </a:cubicBezTo>
                  <a:cubicBezTo>
                    <a:pt x="66" y="305"/>
                    <a:pt x="106" y="318"/>
                    <a:pt x="146" y="332"/>
                  </a:cubicBezTo>
                  <a:cubicBezTo>
                    <a:pt x="185" y="332"/>
                    <a:pt x="225" y="332"/>
                    <a:pt x="265" y="345"/>
                  </a:cubicBezTo>
                  <a:lnTo>
                    <a:pt x="728" y="345"/>
                  </a:lnTo>
                  <a:cubicBezTo>
                    <a:pt x="794" y="345"/>
                    <a:pt x="834" y="411"/>
                    <a:pt x="834" y="543"/>
                  </a:cubicBezTo>
                  <a:cubicBezTo>
                    <a:pt x="834" y="570"/>
                    <a:pt x="834" y="649"/>
                    <a:pt x="821" y="782"/>
                  </a:cubicBezTo>
                  <a:cubicBezTo>
                    <a:pt x="821" y="914"/>
                    <a:pt x="821" y="1060"/>
                    <a:pt x="821" y="1218"/>
                  </a:cubicBezTo>
                  <a:cubicBezTo>
                    <a:pt x="821" y="1390"/>
                    <a:pt x="807" y="1549"/>
                    <a:pt x="807" y="1708"/>
                  </a:cubicBezTo>
                  <a:cubicBezTo>
                    <a:pt x="807" y="1854"/>
                    <a:pt x="807" y="1973"/>
                    <a:pt x="807" y="2039"/>
                  </a:cubicBezTo>
                  <a:cubicBezTo>
                    <a:pt x="807" y="2079"/>
                    <a:pt x="794" y="2105"/>
                    <a:pt x="794" y="2145"/>
                  </a:cubicBezTo>
                  <a:cubicBezTo>
                    <a:pt x="794" y="2184"/>
                    <a:pt x="781" y="2224"/>
                    <a:pt x="768" y="2251"/>
                  </a:cubicBezTo>
                  <a:cubicBezTo>
                    <a:pt x="754" y="2290"/>
                    <a:pt x="741" y="2317"/>
                    <a:pt x="715" y="2343"/>
                  </a:cubicBezTo>
                  <a:cubicBezTo>
                    <a:pt x="688" y="2357"/>
                    <a:pt x="662" y="2370"/>
                    <a:pt x="622" y="2370"/>
                  </a:cubicBezTo>
                  <a:lnTo>
                    <a:pt x="503" y="2370"/>
                  </a:lnTo>
                  <a:cubicBezTo>
                    <a:pt x="450" y="2370"/>
                    <a:pt x="410" y="2383"/>
                    <a:pt x="344" y="2409"/>
                  </a:cubicBezTo>
                  <a:cubicBezTo>
                    <a:pt x="304" y="2436"/>
                    <a:pt x="278" y="2489"/>
                    <a:pt x="278" y="2555"/>
                  </a:cubicBezTo>
                  <a:cubicBezTo>
                    <a:pt x="278" y="2634"/>
                    <a:pt x="304" y="2687"/>
                    <a:pt x="357" y="2701"/>
                  </a:cubicBezTo>
                  <a:cubicBezTo>
                    <a:pt x="410" y="2714"/>
                    <a:pt x="476" y="2727"/>
                    <a:pt x="543" y="2727"/>
                  </a:cubicBezTo>
                  <a:lnTo>
                    <a:pt x="1112" y="2727"/>
                  </a:lnTo>
                  <a:cubicBezTo>
                    <a:pt x="1244" y="2714"/>
                    <a:pt x="1363" y="2714"/>
                    <a:pt x="1469" y="2714"/>
                  </a:cubicBezTo>
                  <a:lnTo>
                    <a:pt x="1654" y="2714"/>
                  </a:lnTo>
                  <a:cubicBezTo>
                    <a:pt x="1747" y="2714"/>
                    <a:pt x="1800" y="2714"/>
                    <a:pt x="1840" y="2687"/>
                  </a:cubicBezTo>
                  <a:cubicBezTo>
                    <a:pt x="1879" y="2661"/>
                    <a:pt x="1906" y="2621"/>
                    <a:pt x="1906" y="2555"/>
                  </a:cubicBezTo>
                  <a:cubicBezTo>
                    <a:pt x="1906" y="2476"/>
                    <a:pt x="1879" y="2409"/>
                    <a:pt x="1826" y="2396"/>
                  </a:cubicBezTo>
                  <a:cubicBezTo>
                    <a:pt x="1787" y="2370"/>
                    <a:pt x="1734" y="2357"/>
                    <a:pt x="1654" y="2357"/>
                  </a:cubicBezTo>
                  <a:lnTo>
                    <a:pt x="1244" y="2357"/>
                  </a:lnTo>
                  <a:lnTo>
                    <a:pt x="1244" y="1668"/>
                  </a:lnTo>
                  <a:cubicBezTo>
                    <a:pt x="1244" y="1536"/>
                    <a:pt x="1257" y="1417"/>
                    <a:pt x="1271" y="1298"/>
                  </a:cubicBezTo>
                  <a:cubicBezTo>
                    <a:pt x="1297" y="1165"/>
                    <a:pt x="1337" y="1060"/>
                    <a:pt x="1376" y="954"/>
                  </a:cubicBezTo>
                  <a:cubicBezTo>
                    <a:pt x="1456" y="808"/>
                    <a:pt x="1549" y="662"/>
                    <a:pt x="1681" y="557"/>
                  </a:cubicBezTo>
                  <a:cubicBezTo>
                    <a:pt x="1813" y="437"/>
                    <a:pt x="1972" y="371"/>
                    <a:pt x="2144" y="371"/>
                  </a:cubicBezTo>
                  <a:cubicBezTo>
                    <a:pt x="2276" y="371"/>
                    <a:pt x="2396" y="411"/>
                    <a:pt x="2462" y="490"/>
                  </a:cubicBezTo>
                  <a:cubicBezTo>
                    <a:pt x="2554" y="570"/>
                    <a:pt x="2607" y="676"/>
                    <a:pt x="2647" y="808"/>
                  </a:cubicBezTo>
                  <a:cubicBezTo>
                    <a:pt x="2700" y="927"/>
                    <a:pt x="2726" y="1086"/>
                    <a:pt x="2740" y="1258"/>
                  </a:cubicBezTo>
                  <a:cubicBezTo>
                    <a:pt x="2753" y="1430"/>
                    <a:pt x="2766" y="1615"/>
                    <a:pt x="2766" y="1801"/>
                  </a:cubicBezTo>
                  <a:cubicBezTo>
                    <a:pt x="2766" y="1814"/>
                    <a:pt x="2766" y="1880"/>
                    <a:pt x="2753" y="1986"/>
                  </a:cubicBezTo>
                  <a:cubicBezTo>
                    <a:pt x="2753" y="2105"/>
                    <a:pt x="2753" y="2251"/>
                    <a:pt x="2740" y="2409"/>
                  </a:cubicBezTo>
                  <a:cubicBezTo>
                    <a:pt x="2740" y="2502"/>
                    <a:pt x="2713" y="2568"/>
                    <a:pt x="2687" y="2595"/>
                  </a:cubicBezTo>
                  <a:cubicBezTo>
                    <a:pt x="2647" y="2621"/>
                    <a:pt x="2581" y="2634"/>
                    <a:pt x="2475" y="2648"/>
                  </a:cubicBezTo>
                  <a:cubicBezTo>
                    <a:pt x="2449" y="2661"/>
                    <a:pt x="2409" y="2674"/>
                    <a:pt x="2369" y="2701"/>
                  </a:cubicBezTo>
                  <a:cubicBezTo>
                    <a:pt x="2329" y="2727"/>
                    <a:pt x="2303" y="2767"/>
                    <a:pt x="2303" y="2833"/>
                  </a:cubicBezTo>
                  <a:cubicBezTo>
                    <a:pt x="2303" y="2899"/>
                    <a:pt x="2329" y="2939"/>
                    <a:pt x="2369" y="2965"/>
                  </a:cubicBezTo>
                  <a:cubicBezTo>
                    <a:pt x="2409" y="2992"/>
                    <a:pt x="2462" y="3005"/>
                    <a:pt x="2515" y="3005"/>
                  </a:cubicBezTo>
                  <a:cubicBezTo>
                    <a:pt x="2528" y="3005"/>
                    <a:pt x="2594" y="3005"/>
                    <a:pt x="2700" y="2992"/>
                  </a:cubicBezTo>
                  <a:lnTo>
                    <a:pt x="3653" y="2992"/>
                  </a:lnTo>
                  <a:cubicBezTo>
                    <a:pt x="3706" y="2992"/>
                    <a:pt x="3759" y="2979"/>
                    <a:pt x="3812" y="2965"/>
                  </a:cubicBezTo>
                  <a:cubicBezTo>
                    <a:pt x="3851" y="2939"/>
                    <a:pt x="3878" y="2899"/>
                    <a:pt x="3878" y="2833"/>
                  </a:cubicBezTo>
                  <a:cubicBezTo>
                    <a:pt x="3878" y="2793"/>
                    <a:pt x="3865" y="2754"/>
                    <a:pt x="3838" y="2727"/>
                  </a:cubicBezTo>
                  <a:cubicBezTo>
                    <a:pt x="3812" y="2701"/>
                    <a:pt x="3785" y="2687"/>
                    <a:pt x="3746" y="2674"/>
                  </a:cubicBezTo>
                  <a:cubicBezTo>
                    <a:pt x="3706" y="2648"/>
                    <a:pt x="3666" y="2648"/>
                    <a:pt x="3626" y="2634"/>
                  </a:cubicBezTo>
                  <a:lnTo>
                    <a:pt x="3203" y="2634"/>
                  </a:lnTo>
                  <a:lnTo>
                    <a:pt x="3203" y="1205"/>
                  </a:lnTo>
                  <a:cubicBezTo>
                    <a:pt x="3203" y="954"/>
                    <a:pt x="3163" y="755"/>
                    <a:pt x="3110" y="596"/>
                  </a:cubicBezTo>
                  <a:cubicBezTo>
                    <a:pt x="3044" y="437"/>
                    <a:pt x="2965" y="318"/>
                    <a:pt x="2872" y="226"/>
                  </a:cubicBezTo>
                  <a:cubicBezTo>
                    <a:pt x="2779" y="146"/>
                    <a:pt x="2674" y="80"/>
                    <a:pt x="2554" y="54"/>
                  </a:cubicBezTo>
                  <a:cubicBezTo>
                    <a:pt x="2449" y="14"/>
                    <a:pt x="2356" y="1"/>
                    <a:pt x="2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611815" y="1689153"/>
              <a:ext cx="634279" cy="414801"/>
            </a:xfrm>
            <a:custGeom>
              <a:avLst/>
              <a:gdLst/>
              <a:ahLst/>
              <a:cxnLst/>
              <a:rect l="l" t="t" r="r" b="b"/>
              <a:pathLst>
                <a:path w="11476" h="7505" extrusionOk="0">
                  <a:moveTo>
                    <a:pt x="4633" y="0"/>
                  </a:moveTo>
                  <a:cubicBezTo>
                    <a:pt x="4527" y="0"/>
                    <a:pt x="4474" y="53"/>
                    <a:pt x="4421" y="172"/>
                  </a:cubicBezTo>
                  <a:lnTo>
                    <a:pt x="3428" y="6234"/>
                  </a:lnTo>
                  <a:lnTo>
                    <a:pt x="2595" y="3031"/>
                  </a:lnTo>
                  <a:cubicBezTo>
                    <a:pt x="2542" y="2925"/>
                    <a:pt x="2489" y="2872"/>
                    <a:pt x="2383" y="2872"/>
                  </a:cubicBezTo>
                  <a:lnTo>
                    <a:pt x="225" y="2872"/>
                  </a:lnTo>
                  <a:cubicBezTo>
                    <a:pt x="120" y="2872"/>
                    <a:pt x="0" y="2978"/>
                    <a:pt x="0" y="3097"/>
                  </a:cubicBezTo>
                  <a:cubicBezTo>
                    <a:pt x="0" y="3203"/>
                    <a:pt x="120" y="3309"/>
                    <a:pt x="225" y="3309"/>
                  </a:cubicBezTo>
                  <a:lnTo>
                    <a:pt x="2211" y="3309"/>
                  </a:lnTo>
                  <a:lnTo>
                    <a:pt x="3256" y="7332"/>
                  </a:lnTo>
                  <a:cubicBezTo>
                    <a:pt x="3309" y="7452"/>
                    <a:pt x="3375" y="7504"/>
                    <a:pt x="3481" y="7504"/>
                  </a:cubicBezTo>
                  <a:cubicBezTo>
                    <a:pt x="3587" y="7504"/>
                    <a:pt x="3706" y="7399"/>
                    <a:pt x="3706" y="7332"/>
                  </a:cubicBezTo>
                  <a:lnTo>
                    <a:pt x="4858" y="450"/>
                  </a:lnTo>
                  <a:lnTo>
                    <a:pt x="11250" y="450"/>
                  </a:lnTo>
                  <a:cubicBezTo>
                    <a:pt x="11370" y="450"/>
                    <a:pt x="11475" y="331"/>
                    <a:pt x="11475" y="225"/>
                  </a:cubicBezTo>
                  <a:cubicBezTo>
                    <a:pt x="11475" y="119"/>
                    <a:pt x="11370" y="0"/>
                    <a:pt x="112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23"/>
          <p:cNvGrpSpPr/>
          <p:nvPr/>
        </p:nvGrpSpPr>
        <p:grpSpPr>
          <a:xfrm rot="-1178179">
            <a:off x="371435" y="547332"/>
            <a:ext cx="721047" cy="252617"/>
            <a:chOff x="2109963" y="768908"/>
            <a:chExt cx="818604" cy="286796"/>
          </a:xfrm>
        </p:grpSpPr>
        <p:sp>
          <p:nvSpPr>
            <p:cNvPr id="411" name="Google Shape;411;p23"/>
            <p:cNvSpPr/>
            <p:nvPr/>
          </p:nvSpPr>
          <p:spPr>
            <a:xfrm>
              <a:off x="2109963" y="768908"/>
              <a:ext cx="177804" cy="286796"/>
            </a:xfrm>
            <a:custGeom>
              <a:avLst/>
              <a:gdLst/>
              <a:ahLst/>
              <a:cxnLst/>
              <a:rect l="l" t="t" r="r" b="b"/>
              <a:pathLst>
                <a:path w="3217" h="5189" extrusionOk="0">
                  <a:moveTo>
                    <a:pt x="1668" y="0"/>
                  </a:moveTo>
                  <a:cubicBezTo>
                    <a:pt x="1416" y="0"/>
                    <a:pt x="1191" y="53"/>
                    <a:pt x="1006" y="146"/>
                  </a:cubicBezTo>
                  <a:cubicBezTo>
                    <a:pt x="808" y="252"/>
                    <a:pt x="649" y="371"/>
                    <a:pt x="516" y="516"/>
                  </a:cubicBezTo>
                  <a:cubicBezTo>
                    <a:pt x="384" y="649"/>
                    <a:pt x="278" y="808"/>
                    <a:pt x="212" y="953"/>
                  </a:cubicBezTo>
                  <a:cubicBezTo>
                    <a:pt x="146" y="1099"/>
                    <a:pt x="106" y="1231"/>
                    <a:pt x="106" y="1324"/>
                  </a:cubicBezTo>
                  <a:cubicBezTo>
                    <a:pt x="106" y="1337"/>
                    <a:pt x="119" y="1363"/>
                    <a:pt x="119" y="1416"/>
                  </a:cubicBezTo>
                  <a:cubicBezTo>
                    <a:pt x="119" y="1456"/>
                    <a:pt x="133" y="1496"/>
                    <a:pt x="146" y="1535"/>
                  </a:cubicBezTo>
                  <a:cubicBezTo>
                    <a:pt x="172" y="1575"/>
                    <a:pt x="199" y="1615"/>
                    <a:pt x="239" y="1655"/>
                  </a:cubicBezTo>
                  <a:cubicBezTo>
                    <a:pt x="278" y="1681"/>
                    <a:pt x="331" y="1694"/>
                    <a:pt x="397" y="1694"/>
                  </a:cubicBezTo>
                  <a:cubicBezTo>
                    <a:pt x="503" y="1694"/>
                    <a:pt x="583" y="1668"/>
                    <a:pt x="649" y="1615"/>
                  </a:cubicBezTo>
                  <a:cubicBezTo>
                    <a:pt x="715" y="1562"/>
                    <a:pt x="741" y="1496"/>
                    <a:pt x="741" y="1416"/>
                  </a:cubicBezTo>
                  <a:cubicBezTo>
                    <a:pt x="741" y="1377"/>
                    <a:pt x="728" y="1337"/>
                    <a:pt x="715" y="1324"/>
                  </a:cubicBezTo>
                  <a:cubicBezTo>
                    <a:pt x="702" y="1284"/>
                    <a:pt x="689" y="1271"/>
                    <a:pt x="662" y="1244"/>
                  </a:cubicBezTo>
                  <a:lnTo>
                    <a:pt x="622" y="1178"/>
                  </a:lnTo>
                  <a:cubicBezTo>
                    <a:pt x="609" y="1152"/>
                    <a:pt x="596" y="1125"/>
                    <a:pt x="596" y="1099"/>
                  </a:cubicBezTo>
                  <a:cubicBezTo>
                    <a:pt x="596" y="1072"/>
                    <a:pt x="622" y="1019"/>
                    <a:pt x="662" y="940"/>
                  </a:cubicBezTo>
                  <a:cubicBezTo>
                    <a:pt x="715" y="847"/>
                    <a:pt x="781" y="768"/>
                    <a:pt x="874" y="688"/>
                  </a:cubicBezTo>
                  <a:cubicBezTo>
                    <a:pt x="953" y="609"/>
                    <a:pt x="1059" y="530"/>
                    <a:pt x="1191" y="477"/>
                  </a:cubicBezTo>
                  <a:cubicBezTo>
                    <a:pt x="1311" y="410"/>
                    <a:pt x="1456" y="371"/>
                    <a:pt x="1602" y="371"/>
                  </a:cubicBezTo>
                  <a:cubicBezTo>
                    <a:pt x="1761" y="371"/>
                    <a:pt x="1906" y="397"/>
                    <a:pt x="2012" y="463"/>
                  </a:cubicBezTo>
                  <a:cubicBezTo>
                    <a:pt x="2131" y="516"/>
                    <a:pt x="2224" y="583"/>
                    <a:pt x="2290" y="675"/>
                  </a:cubicBezTo>
                  <a:cubicBezTo>
                    <a:pt x="2356" y="755"/>
                    <a:pt x="2409" y="847"/>
                    <a:pt x="2436" y="953"/>
                  </a:cubicBezTo>
                  <a:cubicBezTo>
                    <a:pt x="2462" y="1059"/>
                    <a:pt x="2489" y="1152"/>
                    <a:pt x="2489" y="1244"/>
                  </a:cubicBezTo>
                  <a:cubicBezTo>
                    <a:pt x="2489" y="1456"/>
                    <a:pt x="2449" y="1668"/>
                    <a:pt x="2369" y="1893"/>
                  </a:cubicBezTo>
                  <a:cubicBezTo>
                    <a:pt x="2290" y="2131"/>
                    <a:pt x="2184" y="2356"/>
                    <a:pt x="2065" y="2594"/>
                  </a:cubicBezTo>
                  <a:cubicBezTo>
                    <a:pt x="1946" y="2819"/>
                    <a:pt x="1800" y="3044"/>
                    <a:pt x="1628" y="3283"/>
                  </a:cubicBezTo>
                  <a:cubicBezTo>
                    <a:pt x="1469" y="3508"/>
                    <a:pt x="1297" y="3719"/>
                    <a:pt x="1125" y="3918"/>
                  </a:cubicBezTo>
                  <a:cubicBezTo>
                    <a:pt x="953" y="4116"/>
                    <a:pt x="781" y="4302"/>
                    <a:pt x="609" y="4474"/>
                  </a:cubicBezTo>
                  <a:cubicBezTo>
                    <a:pt x="437" y="4633"/>
                    <a:pt x="278" y="4778"/>
                    <a:pt x="133" y="4884"/>
                  </a:cubicBezTo>
                  <a:cubicBezTo>
                    <a:pt x="93" y="4910"/>
                    <a:pt x="66" y="4937"/>
                    <a:pt x="40" y="4963"/>
                  </a:cubicBezTo>
                  <a:cubicBezTo>
                    <a:pt x="14" y="4977"/>
                    <a:pt x="0" y="5003"/>
                    <a:pt x="0" y="5043"/>
                  </a:cubicBezTo>
                  <a:cubicBezTo>
                    <a:pt x="0" y="5069"/>
                    <a:pt x="14" y="5109"/>
                    <a:pt x="40" y="5135"/>
                  </a:cubicBezTo>
                  <a:cubicBezTo>
                    <a:pt x="66" y="5175"/>
                    <a:pt x="119" y="5188"/>
                    <a:pt x="186" y="5188"/>
                  </a:cubicBezTo>
                  <a:cubicBezTo>
                    <a:pt x="239" y="5188"/>
                    <a:pt x="291" y="5188"/>
                    <a:pt x="344" y="5162"/>
                  </a:cubicBezTo>
                  <a:cubicBezTo>
                    <a:pt x="384" y="5149"/>
                    <a:pt x="424" y="5122"/>
                    <a:pt x="437" y="5109"/>
                  </a:cubicBezTo>
                  <a:lnTo>
                    <a:pt x="1509" y="5109"/>
                  </a:lnTo>
                  <a:cubicBezTo>
                    <a:pt x="1641" y="5109"/>
                    <a:pt x="1761" y="5122"/>
                    <a:pt x="1893" y="5122"/>
                  </a:cubicBezTo>
                  <a:lnTo>
                    <a:pt x="2674" y="5122"/>
                  </a:lnTo>
                  <a:cubicBezTo>
                    <a:pt x="2700" y="5122"/>
                    <a:pt x="2727" y="5122"/>
                    <a:pt x="2766" y="5096"/>
                  </a:cubicBezTo>
                  <a:cubicBezTo>
                    <a:pt x="2806" y="5069"/>
                    <a:pt x="2833" y="5043"/>
                    <a:pt x="2859" y="4990"/>
                  </a:cubicBezTo>
                  <a:cubicBezTo>
                    <a:pt x="2978" y="4791"/>
                    <a:pt x="3058" y="4646"/>
                    <a:pt x="3124" y="4553"/>
                  </a:cubicBezTo>
                  <a:cubicBezTo>
                    <a:pt x="3177" y="4460"/>
                    <a:pt x="3216" y="4394"/>
                    <a:pt x="3216" y="4355"/>
                  </a:cubicBezTo>
                  <a:cubicBezTo>
                    <a:pt x="3216" y="4302"/>
                    <a:pt x="3190" y="4262"/>
                    <a:pt x="3150" y="4249"/>
                  </a:cubicBezTo>
                  <a:cubicBezTo>
                    <a:pt x="3111" y="4235"/>
                    <a:pt x="3071" y="4222"/>
                    <a:pt x="3031" y="4222"/>
                  </a:cubicBezTo>
                  <a:cubicBezTo>
                    <a:pt x="2965" y="4222"/>
                    <a:pt x="2925" y="4235"/>
                    <a:pt x="2899" y="4275"/>
                  </a:cubicBezTo>
                  <a:cubicBezTo>
                    <a:pt x="2872" y="4302"/>
                    <a:pt x="2846" y="4328"/>
                    <a:pt x="2819" y="4355"/>
                  </a:cubicBezTo>
                  <a:lnTo>
                    <a:pt x="2661" y="4619"/>
                  </a:lnTo>
                  <a:cubicBezTo>
                    <a:pt x="2621" y="4659"/>
                    <a:pt x="2594" y="4699"/>
                    <a:pt x="2568" y="4712"/>
                  </a:cubicBezTo>
                  <a:cubicBezTo>
                    <a:pt x="2555" y="4725"/>
                    <a:pt x="2528" y="4738"/>
                    <a:pt x="2489" y="4738"/>
                  </a:cubicBezTo>
                  <a:lnTo>
                    <a:pt x="2250" y="4738"/>
                  </a:lnTo>
                  <a:cubicBezTo>
                    <a:pt x="2131" y="4738"/>
                    <a:pt x="1972" y="4738"/>
                    <a:pt x="1800" y="4725"/>
                  </a:cubicBezTo>
                  <a:lnTo>
                    <a:pt x="1284" y="4725"/>
                  </a:lnTo>
                  <a:cubicBezTo>
                    <a:pt x="1099" y="4725"/>
                    <a:pt x="953" y="4712"/>
                    <a:pt x="821" y="4712"/>
                  </a:cubicBezTo>
                  <a:cubicBezTo>
                    <a:pt x="940" y="4593"/>
                    <a:pt x="1072" y="4460"/>
                    <a:pt x="1231" y="4302"/>
                  </a:cubicBezTo>
                  <a:cubicBezTo>
                    <a:pt x="1377" y="4143"/>
                    <a:pt x="1536" y="3971"/>
                    <a:pt x="1694" y="3785"/>
                  </a:cubicBezTo>
                  <a:cubicBezTo>
                    <a:pt x="1853" y="3600"/>
                    <a:pt x="1999" y="3402"/>
                    <a:pt x="2144" y="3190"/>
                  </a:cubicBezTo>
                  <a:cubicBezTo>
                    <a:pt x="2303" y="2978"/>
                    <a:pt x="2436" y="2766"/>
                    <a:pt x="2555" y="2555"/>
                  </a:cubicBezTo>
                  <a:cubicBezTo>
                    <a:pt x="2674" y="2343"/>
                    <a:pt x="2766" y="2118"/>
                    <a:pt x="2833" y="1906"/>
                  </a:cubicBezTo>
                  <a:cubicBezTo>
                    <a:pt x="2912" y="1681"/>
                    <a:pt x="2952" y="1469"/>
                    <a:pt x="2952" y="1258"/>
                  </a:cubicBezTo>
                  <a:cubicBezTo>
                    <a:pt x="2952" y="1085"/>
                    <a:pt x="2925" y="927"/>
                    <a:pt x="2872" y="781"/>
                  </a:cubicBezTo>
                  <a:cubicBezTo>
                    <a:pt x="2833" y="622"/>
                    <a:pt x="2753" y="490"/>
                    <a:pt x="2661" y="371"/>
                  </a:cubicBezTo>
                  <a:cubicBezTo>
                    <a:pt x="2555" y="252"/>
                    <a:pt x="2422" y="172"/>
                    <a:pt x="2264" y="106"/>
                  </a:cubicBezTo>
                  <a:cubicBezTo>
                    <a:pt x="2105" y="27"/>
                    <a:pt x="1906" y="0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304514" y="857395"/>
              <a:ext cx="109821" cy="109766"/>
            </a:xfrm>
            <a:custGeom>
              <a:avLst/>
              <a:gdLst/>
              <a:ahLst/>
              <a:cxnLst/>
              <a:rect l="l" t="t" r="r" b="b"/>
              <a:pathLst>
                <a:path w="1987" h="1986" extrusionOk="0">
                  <a:moveTo>
                    <a:pt x="994" y="1"/>
                  </a:moveTo>
                  <a:cubicBezTo>
                    <a:pt x="927" y="1"/>
                    <a:pt x="888" y="27"/>
                    <a:pt x="848" y="67"/>
                  </a:cubicBezTo>
                  <a:cubicBezTo>
                    <a:pt x="808" y="93"/>
                    <a:pt x="795" y="146"/>
                    <a:pt x="795" y="186"/>
                  </a:cubicBezTo>
                  <a:cubicBezTo>
                    <a:pt x="795" y="252"/>
                    <a:pt x="795" y="345"/>
                    <a:pt x="795" y="451"/>
                  </a:cubicBezTo>
                  <a:cubicBezTo>
                    <a:pt x="808" y="557"/>
                    <a:pt x="808" y="676"/>
                    <a:pt x="808" y="808"/>
                  </a:cubicBezTo>
                  <a:lnTo>
                    <a:pt x="173" y="808"/>
                  </a:lnTo>
                  <a:cubicBezTo>
                    <a:pt x="133" y="808"/>
                    <a:pt x="94" y="821"/>
                    <a:pt x="67" y="861"/>
                  </a:cubicBezTo>
                  <a:cubicBezTo>
                    <a:pt x="27" y="887"/>
                    <a:pt x="1" y="940"/>
                    <a:pt x="1" y="1007"/>
                  </a:cubicBezTo>
                  <a:cubicBezTo>
                    <a:pt x="1" y="1073"/>
                    <a:pt x="27" y="1126"/>
                    <a:pt x="67" y="1165"/>
                  </a:cubicBezTo>
                  <a:cubicBezTo>
                    <a:pt x="107" y="1192"/>
                    <a:pt x="133" y="1205"/>
                    <a:pt x="173" y="1205"/>
                  </a:cubicBezTo>
                  <a:cubicBezTo>
                    <a:pt x="226" y="1205"/>
                    <a:pt x="305" y="1205"/>
                    <a:pt x="424" y="1192"/>
                  </a:cubicBezTo>
                  <a:lnTo>
                    <a:pt x="795" y="1192"/>
                  </a:lnTo>
                  <a:cubicBezTo>
                    <a:pt x="795" y="1298"/>
                    <a:pt x="782" y="1417"/>
                    <a:pt x="782" y="1536"/>
                  </a:cubicBezTo>
                  <a:cubicBezTo>
                    <a:pt x="782" y="1655"/>
                    <a:pt x="782" y="1761"/>
                    <a:pt x="782" y="1827"/>
                  </a:cubicBezTo>
                  <a:cubicBezTo>
                    <a:pt x="782" y="1854"/>
                    <a:pt x="795" y="1893"/>
                    <a:pt x="821" y="1933"/>
                  </a:cubicBezTo>
                  <a:cubicBezTo>
                    <a:pt x="861" y="1959"/>
                    <a:pt x="914" y="1986"/>
                    <a:pt x="980" y="1986"/>
                  </a:cubicBezTo>
                  <a:cubicBezTo>
                    <a:pt x="1060" y="1986"/>
                    <a:pt x="1113" y="1959"/>
                    <a:pt x="1139" y="1933"/>
                  </a:cubicBezTo>
                  <a:cubicBezTo>
                    <a:pt x="1179" y="1880"/>
                    <a:pt x="1192" y="1854"/>
                    <a:pt x="1192" y="1827"/>
                  </a:cubicBezTo>
                  <a:lnTo>
                    <a:pt x="1192" y="1192"/>
                  </a:lnTo>
                  <a:lnTo>
                    <a:pt x="1801" y="1192"/>
                  </a:lnTo>
                  <a:cubicBezTo>
                    <a:pt x="1854" y="1192"/>
                    <a:pt x="1894" y="1165"/>
                    <a:pt x="1920" y="1139"/>
                  </a:cubicBezTo>
                  <a:cubicBezTo>
                    <a:pt x="1960" y="1099"/>
                    <a:pt x="1986" y="1046"/>
                    <a:pt x="1986" y="980"/>
                  </a:cubicBezTo>
                  <a:cubicBezTo>
                    <a:pt x="1986" y="901"/>
                    <a:pt x="1973" y="848"/>
                    <a:pt x="1933" y="821"/>
                  </a:cubicBezTo>
                  <a:cubicBezTo>
                    <a:pt x="1907" y="795"/>
                    <a:pt x="1880" y="782"/>
                    <a:pt x="1854" y="782"/>
                  </a:cubicBezTo>
                  <a:cubicBezTo>
                    <a:pt x="1774" y="782"/>
                    <a:pt x="1669" y="782"/>
                    <a:pt x="1563" y="795"/>
                  </a:cubicBezTo>
                  <a:cubicBezTo>
                    <a:pt x="1457" y="808"/>
                    <a:pt x="1338" y="808"/>
                    <a:pt x="1192" y="808"/>
                  </a:cubicBezTo>
                  <a:lnTo>
                    <a:pt x="1192" y="464"/>
                  </a:lnTo>
                  <a:cubicBezTo>
                    <a:pt x="1205" y="345"/>
                    <a:pt x="1205" y="252"/>
                    <a:pt x="1205" y="186"/>
                  </a:cubicBezTo>
                  <a:cubicBezTo>
                    <a:pt x="1205" y="146"/>
                    <a:pt x="1179" y="93"/>
                    <a:pt x="1152" y="67"/>
                  </a:cubicBezTo>
                  <a:cubicBezTo>
                    <a:pt x="1113" y="27"/>
                    <a:pt x="1060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428871" y="768908"/>
              <a:ext cx="177085" cy="286796"/>
            </a:xfrm>
            <a:custGeom>
              <a:avLst/>
              <a:gdLst/>
              <a:ahLst/>
              <a:cxnLst/>
              <a:rect l="l" t="t" r="r" b="b"/>
              <a:pathLst>
                <a:path w="3204" h="5189" extrusionOk="0">
                  <a:moveTo>
                    <a:pt x="1669" y="0"/>
                  </a:moveTo>
                  <a:cubicBezTo>
                    <a:pt x="1417" y="0"/>
                    <a:pt x="1192" y="53"/>
                    <a:pt x="994" y="146"/>
                  </a:cubicBezTo>
                  <a:cubicBezTo>
                    <a:pt x="808" y="252"/>
                    <a:pt x="636" y="371"/>
                    <a:pt x="504" y="516"/>
                  </a:cubicBezTo>
                  <a:cubicBezTo>
                    <a:pt x="371" y="649"/>
                    <a:pt x="279" y="808"/>
                    <a:pt x="213" y="953"/>
                  </a:cubicBezTo>
                  <a:cubicBezTo>
                    <a:pt x="146" y="1099"/>
                    <a:pt x="107" y="1231"/>
                    <a:pt x="107" y="1324"/>
                  </a:cubicBezTo>
                  <a:cubicBezTo>
                    <a:pt x="107" y="1337"/>
                    <a:pt x="107" y="1363"/>
                    <a:pt x="120" y="1416"/>
                  </a:cubicBezTo>
                  <a:cubicBezTo>
                    <a:pt x="120" y="1456"/>
                    <a:pt x="133" y="1496"/>
                    <a:pt x="146" y="1535"/>
                  </a:cubicBezTo>
                  <a:cubicBezTo>
                    <a:pt x="160" y="1575"/>
                    <a:pt x="199" y="1615"/>
                    <a:pt x="226" y="1655"/>
                  </a:cubicBezTo>
                  <a:cubicBezTo>
                    <a:pt x="279" y="1681"/>
                    <a:pt x="332" y="1694"/>
                    <a:pt x="398" y="1694"/>
                  </a:cubicBezTo>
                  <a:cubicBezTo>
                    <a:pt x="504" y="1694"/>
                    <a:pt x="583" y="1668"/>
                    <a:pt x="649" y="1615"/>
                  </a:cubicBezTo>
                  <a:cubicBezTo>
                    <a:pt x="702" y="1562"/>
                    <a:pt x="742" y="1496"/>
                    <a:pt x="742" y="1416"/>
                  </a:cubicBezTo>
                  <a:cubicBezTo>
                    <a:pt x="742" y="1377"/>
                    <a:pt x="729" y="1337"/>
                    <a:pt x="716" y="1324"/>
                  </a:cubicBezTo>
                  <a:cubicBezTo>
                    <a:pt x="702" y="1284"/>
                    <a:pt x="689" y="1271"/>
                    <a:pt x="663" y="1244"/>
                  </a:cubicBezTo>
                  <a:lnTo>
                    <a:pt x="610" y="1178"/>
                  </a:lnTo>
                  <a:cubicBezTo>
                    <a:pt x="596" y="1152"/>
                    <a:pt x="596" y="1125"/>
                    <a:pt x="596" y="1099"/>
                  </a:cubicBezTo>
                  <a:cubicBezTo>
                    <a:pt x="596" y="1072"/>
                    <a:pt x="623" y="1019"/>
                    <a:pt x="663" y="940"/>
                  </a:cubicBezTo>
                  <a:cubicBezTo>
                    <a:pt x="716" y="847"/>
                    <a:pt x="782" y="768"/>
                    <a:pt x="861" y="688"/>
                  </a:cubicBezTo>
                  <a:cubicBezTo>
                    <a:pt x="954" y="609"/>
                    <a:pt x="1060" y="530"/>
                    <a:pt x="1179" y="477"/>
                  </a:cubicBezTo>
                  <a:cubicBezTo>
                    <a:pt x="1311" y="410"/>
                    <a:pt x="1444" y="371"/>
                    <a:pt x="1602" y="371"/>
                  </a:cubicBezTo>
                  <a:cubicBezTo>
                    <a:pt x="1761" y="371"/>
                    <a:pt x="1894" y="397"/>
                    <a:pt x="2013" y="463"/>
                  </a:cubicBezTo>
                  <a:cubicBezTo>
                    <a:pt x="2119" y="516"/>
                    <a:pt x="2211" y="583"/>
                    <a:pt x="2277" y="675"/>
                  </a:cubicBezTo>
                  <a:cubicBezTo>
                    <a:pt x="2357" y="755"/>
                    <a:pt x="2396" y="847"/>
                    <a:pt x="2423" y="953"/>
                  </a:cubicBezTo>
                  <a:cubicBezTo>
                    <a:pt x="2463" y="1059"/>
                    <a:pt x="2476" y="1152"/>
                    <a:pt x="2476" y="1244"/>
                  </a:cubicBezTo>
                  <a:cubicBezTo>
                    <a:pt x="2476" y="1456"/>
                    <a:pt x="2436" y="1668"/>
                    <a:pt x="2357" y="1893"/>
                  </a:cubicBezTo>
                  <a:cubicBezTo>
                    <a:pt x="2291" y="2131"/>
                    <a:pt x="2185" y="2356"/>
                    <a:pt x="2052" y="2594"/>
                  </a:cubicBezTo>
                  <a:cubicBezTo>
                    <a:pt x="1933" y="2819"/>
                    <a:pt x="1788" y="3044"/>
                    <a:pt x="1629" y="3283"/>
                  </a:cubicBezTo>
                  <a:cubicBezTo>
                    <a:pt x="1470" y="3508"/>
                    <a:pt x="1298" y="3719"/>
                    <a:pt x="1126" y="3918"/>
                  </a:cubicBezTo>
                  <a:cubicBezTo>
                    <a:pt x="954" y="4116"/>
                    <a:pt x="769" y="4302"/>
                    <a:pt x="596" y="4474"/>
                  </a:cubicBezTo>
                  <a:cubicBezTo>
                    <a:pt x="424" y="4633"/>
                    <a:pt x="266" y="4778"/>
                    <a:pt x="120" y="4884"/>
                  </a:cubicBezTo>
                  <a:cubicBezTo>
                    <a:pt x="94" y="4910"/>
                    <a:pt x="67" y="4937"/>
                    <a:pt x="27" y="4963"/>
                  </a:cubicBezTo>
                  <a:cubicBezTo>
                    <a:pt x="14" y="4977"/>
                    <a:pt x="1" y="5003"/>
                    <a:pt x="1" y="5043"/>
                  </a:cubicBezTo>
                  <a:cubicBezTo>
                    <a:pt x="1" y="5069"/>
                    <a:pt x="14" y="5109"/>
                    <a:pt x="27" y="5135"/>
                  </a:cubicBezTo>
                  <a:cubicBezTo>
                    <a:pt x="67" y="5175"/>
                    <a:pt x="107" y="5188"/>
                    <a:pt x="173" y="5188"/>
                  </a:cubicBezTo>
                  <a:cubicBezTo>
                    <a:pt x="239" y="5188"/>
                    <a:pt x="292" y="5188"/>
                    <a:pt x="332" y="5162"/>
                  </a:cubicBezTo>
                  <a:cubicBezTo>
                    <a:pt x="385" y="5149"/>
                    <a:pt x="424" y="5122"/>
                    <a:pt x="438" y="5109"/>
                  </a:cubicBezTo>
                  <a:lnTo>
                    <a:pt x="1510" y="5109"/>
                  </a:lnTo>
                  <a:cubicBezTo>
                    <a:pt x="1642" y="5109"/>
                    <a:pt x="1761" y="5122"/>
                    <a:pt x="1880" y="5122"/>
                  </a:cubicBezTo>
                  <a:lnTo>
                    <a:pt x="2674" y="5122"/>
                  </a:lnTo>
                  <a:cubicBezTo>
                    <a:pt x="2688" y="5122"/>
                    <a:pt x="2714" y="5122"/>
                    <a:pt x="2754" y="5096"/>
                  </a:cubicBezTo>
                  <a:cubicBezTo>
                    <a:pt x="2794" y="5069"/>
                    <a:pt x="2833" y="5043"/>
                    <a:pt x="2860" y="4990"/>
                  </a:cubicBezTo>
                  <a:cubicBezTo>
                    <a:pt x="2966" y="4791"/>
                    <a:pt x="3058" y="4646"/>
                    <a:pt x="3111" y="4553"/>
                  </a:cubicBezTo>
                  <a:cubicBezTo>
                    <a:pt x="3177" y="4460"/>
                    <a:pt x="3204" y="4394"/>
                    <a:pt x="3204" y="4355"/>
                  </a:cubicBezTo>
                  <a:cubicBezTo>
                    <a:pt x="3204" y="4302"/>
                    <a:pt x="3191" y="4262"/>
                    <a:pt x="3151" y="4249"/>
                  </a:cubicBezTo>
                  <a:cubicBezTo>
                    <a:pt x="3111" y="4235"/>
                    <a:pt x="3071" y="4222"/>
                    <a:pt x="3019" y="4222"/>
                  </a:cubicBezTo>
                  <a:cubicBezTo>
                    <a:pt x="2966" y="4222"/>
                    <a:pt x="2926" y="4235"/>
                    <a:pt x="2886" y="4275"/>
                  </a:cubicBezTo>
                  <a:cubicBezTo>
                    <a:pt x="2860" y="4302"/>
                    <a:pt x="2833" y="4328"/>
                    <a:pt x="2820" y="4355"/>
                  </a:cubicBezTo>
                  <a:lnTo>
                    <a:pt x="2648" y="4619"/>
                  </a:lnTo>
                  <a:cubicBezTo>
                    <a:pt x="2621" y="4659"/>
                    <a:pt x="2595" y="4699"/>
                    <a:pt x="2569" y="4712"/>
                  </a:cubicBezTo>
                  <a:cubicBezTo>
                    <a:pt x="2542" y="4725"/>
                    <a:pt x="2516" y="4738"/>
                    <a:pt x="2489" y="4738"/>
                  </a:cubicBezTo>
                  <a:lnTo>
                    <a:pt x="2251" y="4738"/>
                  </a:lnTo>
                  <a:cubicBezTo>
                    <a:pt x="2119" y="4738"/>
                    <a:pt x="1973" y="4738"/>
                    <a:pt x="1801" y="4725"/>
                  </a:cubicBezTo>
                  <a:lnTo>
                    <a:pt x="1271" y="4725"/>
                  </a:lnTo>
                  <a:cubicBezTo>
                    <a:pt x="1099" y="4725"/>
                    <a:pt x="941" y="4712"/>
                    <a:pt x="821" y="4712"/>
                  </a:cubicBezTo>
                  <a:cubicBezTo>
                    <a:pt x="941" y="4593"/>
                    <a:pt x="1073" y="4460"/>
                    <a:pt x="1232" y="4302"/>
                  </a:cubicBezTo>
                  <a:cubicBezTo>
                    <a:pt x="1377" y="4143"/>
                    <a:pt x="1536" y="3971"/>
                    <a:pt x="1682" y="3785"/>
                  </a:cubicBezTo>
                  <a:cubicBezTo>
                    <a:pt x="1841" y="3600"/>
                    <a:pt x="1999" y="3402"/>
                    <a:pt x="2145" y="3190"/>
                  </a:cubicBezTo>
                  <a:cubicBezTo>
                    <a:pt x="2291" y="2978"/>
                    <a:pt x="2436" y="2766"/>
                    <a:pt x="2542" y="2555"/>
                  </a:cubicBezTo>
                  <a:cubicBezTo>
                    <a:pt x="2661" y="2343"/>
                    <a:pt x="2754" y="2118"/>
                    <a:pt x="2833" y="1906"/>
                  </a:cubicBezTo>
                  <a:cubicBezTo>
                    <a:pt x="2899" y="1681"/>
                    <a:pt x="2939" y="1469"/>
                    <a:pt x="2939" y="1258"/>
                  </a:cubicBezTo>
                  <a:cubicBezTo>
                    <a:pt x="2939" y="1085"/>
                    <a:pt x="2913" y="927"/>
                    <a:pt x="2873" y="781"/>
                  </a:cubicBezTo>
                  <a:cubicBezTo>
                    <a:pt x="2833" y="622"/>
                    <a:pt x="2754" y="490"/>
                    <a:pt x="2648" y="371"/>
                  </a:cubicBezTo>
                  <a:cubicBezTo>
                    <a:pt x="2542" y="252"/>
                    <a:pt x="2423" y="172"/>
                    <a:pt x="2251" y="106"/>
                  </a:cubicBezTo>
                  <a:cubicBezTo>
                    <a:pt x="2092" y="27"/>
                    <a:pt x="1894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2632265" y="887407"/>
              <a:ext cx="93683" cy="78318"/>
            </a:xfrm>
            <a:custGeom>
              <a:avLst/>
              <a:gdLst/>
              <a:ahLst/>
              <a:cxnLst/>
              <a:rect l="l" t="t" r="r" b="b"/>
              <a:pathLst>
                <a:path w="1695" h="1417" extrusionOk="0">
                  <a:moveTo>
                    <a:pt x="159" y="0"/>
                  </a:moveTo>
                  <a:cubicBezTo>
                    <a:pt x="93" y="0"/>
                    <a:pt x="53" y="27"/>
                    <a:pt x="27" y="66"/>
                  </a:cubicBezTo>
                  <a:cubicBezTo>
                    <a:pt x="14" y="106"/>
                    <a:pt x="0" y="146"/>
                    <a:pt x="0" y="186"/>
                  </a:cubicBezTo>
                  <a:cubicBezTo>
                    <a:pt x="0" y="225"/>
                    <a:pt x="14" y="278"/>
                    <a:pt x="40" y="318"/>
                  </a:cubicBezTo>
                  <a:cubicBezTo>
                    <a:pt x="66" y="358"/>
                    <a:pt x="106" y="384"/>
                    <a:pt x="159" y="384"/>
                  </a:cubicBezTo>
                  <a:lnTo>
                    <a:pt x="821" y="384"/>
                  </a:lnTo>
                  <a:cubicBezTo>
                    <a:pt x="953" y="371"/>
                    <a:pt x="1086" y="371"/>
                    <a:pt x="1205" y="371"/>
                  </a:cubicBezTo>
                  <a:lnTo>
                    <a:pt x="1522" y="371"/>
                  </a:lnTo>
                  <a:cubicBezTo>
                    <a:pt x="1589" y="371"/>
                    <a:pt x="1641" y="344"/>
                    <a:pt x="1668" y="291"/>
                  </a:cubicBezTo>
                  <a:cubicBezTo>
                    <a:pt x="1681" y="239"/>
                    <a:pt x="1694" y="199"/>
                    <a:pt x="1694" y="172"/>
                  </a:cubicBezTo>
                  <a:cubicBezTo>
                    <a:pt x="1694" y="119"/>
                    <a:pt x="1681" y="80"/>
                    <a:pt x="1655" y="53"/>
                  </a:cubicBezTo>
                  <a:cubicBezTo>
                    <a:pt x="1628" y="14"/>
                    <a:pt x="1602" y="0"/>
                    <a:pt x="1575" y="0"/>
                  </a:cubicBezTo>
                  <a:cubicBezTo>
                    <a:pt x="1469" y="0"/>
                    <a:pt x="1364" y="0"/>
                    <a:pt x="1231" y="14"/>
                  </a:cubicBezTo>
                  <a:lnTo>
                    <a:pt x="278" y="14"/>
                  </a:lnTo>
                  <a:cubicBezTo>
                    <a:pt x="225" y="0"/>
                    <a:pt x="186" y="0"/>
                    <a:pt x="159" y="0"/>
                  </a:cubicBezTo>
                  <a:close/>
                  <a:moveTo>
                    <a:pt x="159" y="1033"/>
                  </a:moveTo>
                  <a:cubicBezTo>
                    <a:pt x="93" y="1033"/>
                    <a:pt x="53" y="1059"/>
                    <a:pt x="27" y="1099"/>
                  </a:cubicBezTo>
                  <a:cubicBezTo>
                    <a:pt x="14" y="1139"/>
                    <a:pt x="0" y="1178"/>
                    <a:pt x="0" y="1218"/>
                  </a:cubicBezTo>
                  <a:cubicBezTo>
                    <a:pt x="0" y="1271"/>
                    <a:pt x="14" y="1311"/>
                    <a:pt x="40" y="1350"/>
                  </a:cubicBezTo>
                  <a:cubicBezTo>
                    <a:pt x="66" y="1390"/>
                    <a:pt x="106" y="1416"/>
                    <a:pt x="159" y="1416"/>
                  </a:cubicBezTo>
                  <a:lnTo>
                    <a:pt x="821" y="1416"/>
                  </a:lnTo>
                  <a:cubicBezTo>
                    <a:pt x="953" y="1416"/>
                    <a:pt x="1086" y="1403"/>
                    <a:pt x="1205" y="1403"/>
                  </a:cubicBezTo>
                  <a:lnTo>
                    <a:pt x="1522" y="1403"/>
                  </a:lnTo>
                  <a:cubicBezTo>
                    <a:pt x="1589" y="1403"/>
                    <a:pt x="1641" y="1390"/>
                    <a:pt x="1668" y="1337"/>
                  </a:cubicBezTo>
                  <a:cubicBezTo>
                    <a:pt x="1681" y="1284"/>
                    <a:pt x="1694" y="1231"/>
                    <a:pt x="1694" y="1205"/>
                  </a:cubicBezTo>
                  <a:cubicBezTo>
                    <a:pt x="1694" y="1165"/>
                    <a:pt x="1681" y="1125"/>
                    <a:pt x="1655" y="1086"/>
                  </a:cubicBezTo>
                  <a:cubicBezTo>
                    <a:pt x="1628" y="1046"/>
                    <a:pt x="1602" y="1033"/>
                    <a:pt x="1575" y="1033"/>
                  </a:cubicBezTo>
                  <a:cubicBezTo>
                    <a:pt x="1469" y="1033"/>
                    <a:pt x="1364" y="1033"/>
                    <a:pt x="1231" y="1046"/>
                  </a:cubicBezTo>
                  <a:lnTo>
                    <a:pt x="278" y="1046"/>
                  </a:lnTo>
                  <a:cubicBezTo>
                    <a:pt x="225" y="1046"/>
                    <a:pt x="186" y="1033"/>
                    <a:pt x="159" y="10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2740539" y="770345"/>
              <a:ext cx="188029" cy="281711"/>
            </a:xfrm>
            <a:custGeom>
              <a:avLst/>
              <a:gdLst/>
              <a:ahLst/>
              <a:cxnLst/>
              <a:rect l="l" t="t" r="r" b="b"/>
              <a:pathLst>
                <a:path w="3402" h="5097" extrusionOk="0">
                  <a:moveTo>
                    <a:pt x="2528" y="609"/>
                  </a:moveTo>
                  <a:lnTo>
                    <a:pt x="2356" y="3190"/>
                  </a:lnTo>
                  <a:cubicBezTo>
                    <a:pt x="2210" y="3190"/>
                    <a:pt x="2038" y="3204"/>
                    <a:pt x="1853" y="3217"/>
                  </a:cubicBezTo>
                  <a:cubicBezTo>
                    <a:pt x="1668" y="3230"/>
                    <a:pt x="1496" y="3230"/>
                    <a:pt x="1324" y="3243"/>
                  </a:cubicBezTo>
                  <a:cubicBezTo>
                    <a:pt x="1165" y="3243"/>
                    <a:pt x="1019" y="3257"/>
                    <a:pt x="900" y="3257"/>
                  </a:cubicBezTo>
                  <a:lnTo>
                    <a:pt x="702" y="3257"/>
                  </a:lnTo>
                  <a:cubicBezTo>
                    <a:pt x="662" y="3257"/>
                    <a:pt x="635" y="3257"/>
                    <a:pt x="622" y="3243"/>
                  </a:cubicBezTo>
                  <a:cubicBezTo>
                    <a:pt x="622" y="3230"/>
                    <a:pt x="622" y="3230"/>
                    <a:pt x="622" y="3217"/>
                  </a:cubicBezTo>
                  <a:cubicBezTo>
                    <a:pt x="622" y="3190"/>
                    <a:pt x="622" y="3164"/>
                    <a:pt x="649" y="3137"/>
                  </a:cubicBezTo>
                  <a:cubicBezTo>
                    <a:pt x="675" y="3124"/>
                    <a:pt x="688" y="3098"/>
                    <a:pt x="688" y="3084"/>
                  </a:cubicBezTo>
                  <a:lnTo>
                    <a:pt x="2528" y="609"/>
                  </a:lnTo>
                  <a:close/>
                  <a:moveTo>
                    <a:pt x="2713" y="1"/>
                  </a:moveTo>
                  <a:cubicBezTo>
                    <a:pt x="2634" y="1"/>
                    <a:pt x="2581" y="27"/>
                    <a:pt x="2515" y="80"/>
                  </a:cubicBezTo>
                  <a:cubicBezTo>
                    <a:pt x="2462" y="120"/>
                    <a:pt x="2422" y="159"/>
                    <a:pt x="2409" y="173"/>
                  </a:cubicBezTo>
                  <a:cubicBezTo>
                    <a:pt x="2263" y="358"/>
                    <a:pt x="2131" y="530"/>
                    <a:pt x="2012" y="689"/>
                  </a:cubicBezTo>
                  <a:cubicBezTo>
                    <a:pt x="1893" y="834"/>
                    <a:pt x="1774" y="993"/>
                    <a:pt x="1668" y="1126"/>
                  </a:cubicBezTo>
                  <a:lnTo>
                    <a:pt x="1350" y="1562"/>
                  </a:lnTo>
                  <a:cubicBezTo>
                    <a:pt x="1244" y="1708"/>
                    <a:pt x="1125" y="1867"/>
                    <a:pt x="993" y="2039"/>
                  </a:cubicBezTo>
                  <a:cubicBezTo>
                    <a:pt x="874" y="2211"/>
                    <a:pt x="728" y="2396"/>
                    <a:pt x="582" y="2595"/>
                  </a:cubicBezTo>
                  <a:cubicBezTo>
                    <a:pt x="437" y="2807"/>
                    <a:pt x="265" y="3045"/>
                    <a:pt x="66" y="3309"/>
                  </a:cubicBezTo>
                  <a:cubicBezTo>
                    <a:pt x="40" y="3336"/>
                    <a:pt x="27" y="3362"/>
                    <a:pt x="13" y="3402"/>
                  </a:cubicBezTo>
                  <a:cubicBezTo>
                    <a:pt x="0" y="3415"/>
                    <a:pt x="0" y="3442"/>
                    <a:pt x="0" y="3468"/>
                  </a:cubicBezTo>
                  <a:cubicBezTo>
                    <a:pt x="0" y="3534"/>
                    <a:pt x="27" y="3574"/>
                    <a:pt x="80" y="3601"/>
                  </a:cubicBezTo>
                  <a:cubicBezTo>
                    <a:pt x="132" y="3640"/>
                    <a:pt x="185" y="3654"/>
                    <a:pt x="265" y="3654"/>
                  </a:cubicBezTo>
                  <a:cubicBezTo>
                    <a:pt x="344" y="3654"/>
                    <a:pt x="556" y="3654"/>
                    <a:pt x="900" y="3640"/>
                  </a:cubicBezTo>
                  <a:cubicBezTo>
                    <a:pt x="1231" y="3627"/>
                    <a:pt x="1721" y="3601"/>
                    <a:pt x="2343" y="3601"/>
                  </a:cubicBezTo>
                  <a:lnTo>
                    <a:pt x="2290" y="4554"/>
                  </a:lnTo>
                  <a:cubicBezTo>
                    <a:pt x="2290" y="4633"/>
                    <a:pt x="2263" y="4686"/>
                    <a:pt x="2197" y="4726"/>
                  </a:cubicBezTo>
                  <a:cubicBezTo>
                    <a:pt x="2144" y="4752"/>
                    <a:pt x="2078" y="4779"/>
                    <a:pt x="1985" y="4792"/>
                  </a:cubicBezTo>
                  <a:lnTo>
                    <a:pt x="1893" y="4792"/>
                  </a:lnTo>
                  <a:cubicBezTo>
                    <a:pt x="1853" y="4792"/>
                    <a:pt x="1800" y="4805"/>
                    <a:pt x="1747" y="4805"/>
                  </a:cubicBezTo>
                  <a:cubicBezTo>
                    <a:pt x="1694" y="4805"/>
                    <a:pt x="1641" y="4818"/>
                    <a:pt x="1575" y="4818"/>
                  </a:cubicBezTo>
                  <a:lnTo>
                    <a:pt x="1430" y="4818"/>
                  </a:lnTo>
                  <a:cubicBezTo>
                    <a:pt x="1390" y="4818"/>
                    <a:pt x="1350" y="4832"/>
                    <a:pt x="1310" y="4845"/>
                  </a:cubicBezTo>
                  <a:cubicBezTo>
                    <a:pt x="1271" y="4858"/>
                    <a:pt x="1244" y="4898"/>
                    <a:pt x="1244" y="4951"/>
                  </a:cubicBezTo>
                  <a:cubicBezTo>
                    <a:pt x="1244" y="5017"/>
                    <a:pt x="1271" y="5057"/>
                    <a:pt x="1324" y="5070"/>
                  </a:cubicBezTo>
                  <a:cubicBezTo>
                    <a:pt x="1377" y="5096"/>
                    <a:pt x="1416" y="5096"/>
                    <a:pt x="1456" y="5096"/>
                  </a:cubicBezTo>
                  <a:lnTo>
                    <a:pt x="2965" y="5096"/>
                  </a:lnTo>
                  <a:cubicBezTo>
                    <a:pt x="3044" y="5096"/>
                    <a:pt x="3110" y="5096"/>
                    <a:pt x="3163" y="5070"/>
                  </a:cubicBezTo>
                  <a:cubicBezTo>
                    <a:pt x="3216" y="5043"/>
                    <a:pt x="3230" y="5004"/>
                    <a:pt x="3230" y="4951"/>
                  </a:cubicBezTo>
                  <a:cubicBezTo>
                    <a:pt x="3230" y="4884"/>
                    <a:pt x="3216" y="4845"/>
                    <a:pt x="3163" y="4832"/>
                  </a:cubicBezTo>
                  <a:cubicBezTo>
                    <a:pt x="3124" y="4805"/>
                    <a:pt x="3057" y="4792"/>
                    <a:pt x="2965" y="4792"/>
                  </a:cubicBezTo>
                  <a:lnTo>
                    <a:pt x="2793" y="4792"/>
                  </a:lnTo>
                  <a:cubicBezTo>
                    <a:pt x="2740" y="4779"/>
                    <a:pt x="2713" y="4752"/>
                    <a:pt x="2713" y="4699"/>
                  </a:cubicBezTo>
                  <a:cubicBezTo>
                    <a:pt x="2713" y="4673"/>
                    <a:pt x="2713" y="4620"/>
                    <a:pt x="2713" y="4527"/>
                  </a:cubicBezTo>
                  <a:cubicBezTo>
                    <a:pt x="2727" y="4448"/>
                    <a:pt x="2727" y="4355"/>
                    <a:pt x="2727" y="4249"/>
                  </a:cubicBezTo>
                  <a:cubicBezTo>
                    <a:pt x="2740" y="4130"/>
                    <a:pt x="2740" y="4024"/>
                    <a:pt x="2753" y="3905"/>
                  </a:cubicBezTo>
                  <a:cubicBezTo>
                    <a:pt x="2753" y="3786"/>
                    <a:pt x="2766" y="3680"/>
                    <a:pt x="2766" y="3601"/>
                  </a:cubicBezTo>
                  <a:lnTo>
                    <a:pt x="3230" y="3601"/>
                  </a:lnTo>
                  <a:cubicBezTo>
                    <a:pt x="3256" y="3601"/>
                    <a:pt x="3296" y="3587"/>
                    <a:pt x="3335" y="3561"/>
                  </a:cubicBezTo>
                  <a:cubicBezTo>
                    <a:pt x="3388" y="3534"/>
                    <a:pt x="3402" y="3482"/>
                    <a:pt x="3402" y="3415"/>
                  </a:cubicBezTo>
                  <a:cubicBezTo>
                    <a:pt x="3402" y="3349"/>
                    <a:pt x="3388" y="3309"/>
                    <a:pt x="3349" y="3270"/>
                  </a:cubicBezTo>
                  <a:cubicBezTo>
                    <a:pt x="3309" y="3230"/>
                    <a:pt x="3256" y="3217"/>
                    <a:pt x="3190" y="3217"/>
                  </a:cubicBezTo>
                  <a:lnTo>
                    <a:pt x="2793" y="3190"/>
                  </a:lnTo>
                  <a:cubicBezTo>
                    <a:pt x="2793" y="3032"/>
                    <a:pt x="2793" y="2859"/>
                    <a:pt x="2806" y="2648"/>
                  </a:cubicBezTo>
                  <a:cubicBezTo>
                    <a:pt x="2806" y="2436"/>
                    <a:pt x="2819" y="2224"/>
                    <a:pt x="2832" y="1999"/>
                  </a:cubicBezTo>
                  <a:cubicBezTo>
                    <a:pt x="2846" y="1774"/>
                    <a:pt x="2859" y="1562"/>
                    <a:pt x="2872" y="1337"/>
                  </a:cubicBezTo>
                  <a:cubicBezTo>
                    <a:pt x="2899" y="1126"/>
                    <a:pt x="2912" y="927"/>
                    <a:pt x="2925" y="755"/>
                  </a:cubicBezTo>
                  <a:cubicBezTo>
                    <a:pt x="2938" y="583"/>
                    <a:pt x="2952" y="437"/>
                    <a:pt x="2952" y="318"/>
                  </a:cubicBezTo>
                  <a:cubicBezTo>
                    <a:pt x="2965" y="212"/>
                    <a:pt x="2965" y="146"/>
                    <a:pt x="2965" y="133"/>
                  </a:cubicBezTo>
                  <a:cubicBezTo>
                    <a:pt x="2965" y="93"/>
                    <a:pt x="2938" y="54"/>
                    <a:pt x="2899" y="40"/>
                  </a:cubicBezTo>
                  <a:cubicBezTo>
                    <a:pt x="2846" y="14"/>
                    <a:pt x="2780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7485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2800"/>
              <a:buFont typeface="Life Savers"/>
              <a:buNone/>
              <a:defRPr sz="2800" b="1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Char char="●"/>
              <a:defRPr sz="18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Char char="■"/>
              <a:defRPr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6" r:id="rId7"/>
    <p:sldLayoutId id="2147483667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ectation%E2%80%93maximization_algorithm#:~:text=One%20of%20the%20earliest%20is,L%C3%B6f%20and%20Anders%20Martin%2DL%C3%B6f" TargetMode="External"/><Relationship Id="rId7" Type="http://schemas.openxmlformats.org/officeDocument/2006/relationships/hyperlink" Target="https://www.youtube.com/watch?v=qMTuMa86Nz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volflow/Expectation-Maximization" TargetMode="External"/><Relationship Id="rId5" Type="http://schemas.openxmlformats.org/officeDocument/2006/relationships/hyperlink" Target="https://medium.com/analytics-vidhya/expectation-maximization-algorithm-step-by-step-30157192de9f" TargetMode="External"/><Relationship Id="rId4" Type="http://schemas.openxmlformats.org/officeDocument/2006/relationships/hyperlink" Target="https://towardsdatascience.com/expectation-maximization-explained-c82f5ed438e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8565B3C-23E0-4D81-B7B5-352FAD64CEC2}"/>
              </a:ext>
            </a:extLst>
          </p:cNvPr>
          <p:cNvSpPr/>
          <p:nvPr/>
        </p:nvSpPr>
        <p:spPr>
          <a:xfrm>
            <a:off x="1894742" y="-337351"/>
            <a:ext cx="5953118" cy="589082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Google Shape;439;p27"/>
          <p:cNvSpPr/>
          <p:nvPr/>
        </p:nvSpPr>
        <p:spPr>
          <a:xfrm>
            <a:off x="2455953" y="1284249"/>
            <a:ext cx="46150" cy="55"/>
          </a:xfrm>
          <a:custGeom>
            <a:avLst/>
            <a:gdLst/>
            <a:ahLst/>
            <a:cxnLst/>
            <a:rect l="l" t="t" r="r" b="b"/>
            <a:pathLst>
              <a:path w="835" h="1" extrusionOk="0">
                <a:moveTo>
                  <a:pt x="1" y="0"/>
                </a:moveTo>
                <a:lnTo>
                  <a:pt x="834" y="0"/>
                </a:lnTo>
                <a:lnTo>
                  <a:pt x="834" y="0"/>
                </a:lnTo>
                <a:close/>
              </a:path>
            </a:pathLst>
          </a:custGeom>
          <a:solidFill>
            <a:srgbClr val="F9CF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2502049" y="1284249"/>
            <a:ext cx="15420" cy="55"/>
          </a:xfrm>
          <a:custGeom>
            <a:avLst/>
            <a:gdLst/>
            <a:ahLst/>
            <a:cxnLst/>
            <a:rect l="l" t="t" r="r" b="b"/>
            <a:pathLst>
              <a:path w="279" h="1" extrusionOk="0">
                <a:moveTo>
                  <a:pt x="0" y="0"/>
                </a:moveTo>
                <a:lnTo>
                  <a:pt x="278" y="0"/>
                </a:lnTo>
                <a:lnTo>
                  <a:pt x="278" y="0"/>
                </a:lnTo>
                <a:close/>
              </a:path>
            </a:pathLst>
          </a:custGeom>
          <a:solidFill>
            <a:srgbClr val="FFD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2139201" y="1284249"/>
            <a:ext cx="57868" cy="55"/>
          </a:xfrm>
          <a:custGeom>
            <a:avLst/>
            <a:gdLst/>
            <a:ahLst/>
            <a:cxnLst/>
            <a:rect l="l" t="t" r="r" b="b"/>
            <a:pathLst>
              <a:path w="1047" h="1" extrusionOk="0">
                <a:moveTo>
                  <a:pt x="1" y="0"/>
                </a:moveTo>
                <a:lnTo>
                  <a:pt x="1046" y="0"/>
                </a:lnTo>
                <a:lnTo>
                  <a:pt x="1046" y="0"/>
                </a:lnTo>
                <a:close/>
              </a:path>
            </a:pathLst>
          </a:custGeom>
          <a:solidFill>
            <a:srgbClr val="F9CF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2382831" y="1982088"/>
            <a:ext cx="2929" cy="11773"/>
          </a:xfrm>
          <a:custGeom>
            <a:avLst/>
            <a:gdLst/>
            <a:ahLst/>
            <a:cxnLst/>
            <a:rect l="l" t="t" r="r" b="b"/>
            <a:pathLst>
              <a:path w="53" h="213" extrusionOk="0">
                <a:moveTo>
                  <a:pt x="53" y="1"/>
                </a:moveTo>
                <a:cubicBezTo>
                  <a:pt x="53" y="1"/>
                  <a:pt x="0" y="54"/>
                  <a:pt x="0" y="107"/>
                </a:cubicBezTo>
                <a:cubicBezTo>
                  <a:pt x="0" y="160"/>
                  <a:pt x="53" y="213"/>
                  <a:pt x="53" y="213"/>
                </a:cubicBezTo>
                <a:lnTo>
                  <a:pt x="53" y="160"/>
                </a:lnTo>
                <a:lnTo>
                  <a:pt x="53" y="1"/>
                </a:lnTo>
                <a:close/>
              </a:path>
            </a:pathLst>
          </a:custGeom>
          <a:solidFill>
            <a:srgbClr val="F09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2139201" y="1303903"/>
            <a:ext cx="54642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/>
              <a:t>Expectation</a:t>
            </a:r>
            <a:br>
              <a:rPr lang="en-US" sz="6600" dirty="0"/>
            </a:br>
            <a:r>
              <a:rPr lang="en-US" sz="6600" dirty="0"/>
              <a:t>maximization</a:t>
            </a:r>
            <a:endParaRPr sz="6600" dirty="0">
              <a:solidFill>
                <a:schemeClr val="lt2"/>
              </a:solidFill>
            </a:endParaRPr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4294967295"/>
          </p:nvPr>
        </p:nvSpPr>
        <p:spPr>
          <a:xfrm>
            <a:off x="539200" y="3625346"/>
            <a:ext cx="1513880" cy="615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ife Savers" panose="020B0604020202020204" charset="0"/>
              </a:rPr>
              <a:t>Sajad Sarlaki</a:t>
            </a:r>
            <a:endParaRPr dirty="0">
              <a:latin typeface="Life Savers" panose="020B0604020202020204" charset="0"/>
            </a:endParaRPr>
          </a:p>
        </p:txBody>
      </p:sp>
      <p:sp>
        <p:nvSpPr>
          <p:cNvPr id="154" name="Google Shape;444;p27">
            <a:extLst>
              <a:ext uri="{FF2B5EF4-FFF2-40B4-BE49-F238E27FC236}">
                <a16:creationId xmlns:a16="http://schemas.microsoft.com/office/drawing/2014/main" id="{62302191-6AAD-4DC5-96C4-F79E74E9D7A9}"/>
              </a:ext>
            </a:extLst>
          </p:cNvPr>
          <p:cNvSpPr txBox="1">
            <a:spLocks/>
          </p:cNvSpPr>
          <p:nvPr/>
        </p:nvSpPr>
        <p:spPr>
          <a:xfrm>
            <a:off x="456077" y="4040044"/>
            <a:ext cx="1870971" cy="47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Char char="●"/>
              <a:defRPr sz="18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buFont typeface="Mukta"/>
              <a:buNone/>
            </a:pPr>
            <a:r>
              <a:rPr lang="en-US" dirty="0" err="1">
                <a:latin typeface="Life Savers" panose="020B0604020202020204" charset="0"/>
              </a:rPr>
              <a:t>Aref</a:t>
            </a:r>
            <a:r>
              <a:rPr lang="en-US" dirty="0">
                <a:latin typeface="Life Savers" panose="020B0604020202020204" charset="0"/>
              </a:rPr>
              <a:t> </a:t>
            </a:r>
            <a:r>
              <a:rPr lang="en-US" dirty="0" err="1">
                <a:latin typeface="Life Savers" panose="020B0604020202020204" charset="0"/>
              </a:rPr>
              <a:t>Motamedi</a:t>
            </a:r>
            <a:endParaRPr lang="en-US" dirty="0">
              <a:latin typeface="Life Savers" panose="020B0604020202020204" charset="0"/>
            </a:endParaRPr>
          </a:p>
        </p:txBody>
      </p:sp>
      <p:sp>
        <p:nvSpPr>
          <p:cNvPr id="155" name="Google Shape;444;p27">
            <a:extLst>
              <a:ext uri="{FF2B5EF4-FFF2-40B4-BE49-F238E27FC236}">
                <a16:creationId xmlns:a16="http://schemas.microsoft.com/office/drawing/2014/main" id="{C28A963F-13FA-4DCD-A998-0D17A6ABBC80}"/>
              </a:ext>
            </a:extLst>
          </p:cNvPr>
          <p:cNvSpPr txBox="1">
            <a:spLocks/>
          </p:cNvSpPr>
          <p:nvPr/>
        </p:nvSpPr>
        <p:spPr>
          <a:xfrm>
            <a:off x="543087" y="4422870"/>
            <a:ext cx="1903476" cy="39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Char char="●"/>
              <a:defRPr sz="18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buFont typeface="Mukta"/>
              <a:buNone/>
            </a:pPr>
            <a:r>
              <a:rPr lang="en-US" dirty="0">
                <a:latin typeface="Life Savers" panose="020B0604020202020204" charset="0"/>
              </a:rPr>
              <a:t>Hossein Beheshti</a:t>
            </a:r>
          </a:p>
        </p:txBody>
      </p:sp>
      <p:grpSp>
        <p:nvGrpSpPr>
          <p:cNvPr id="11" name="Google Shape;8390;p65">
            <a:extLst>
              <a:ext uri="{FF2B5EF4-FFF2-40B4-BE49-F238E27FC236}">
                <a16:creationId xmlns:a16="http://schemas.microsoft.com/office/drawing/2014/main" id="{2D231A6F-9F0B-45DF-BF76-3CECF5085C01}"/>
              </a:ext>
            </a:extLst>
          </p:cNvPr>
          <p:cNvGrpSpPr/>
          <p:nvPr/>
        </p:nvGrpSpPr>
        <p:grpSpPr>
          <a:xfrm>
            <a:off x="384529" y="4570508"/>
            <a:ext cx="220070" cy="220156"/>
            <a:chOff x="-55987225" y="3591025"/>
            <a:chExt cx="317450" cy="317575"/>
          </a:xfrm>
          <a:solidFill>
            <a:schemeClr val="tx2"/>
          </a:solidFill>
        </p:grpSpPr>
        <p:sp>
          <p:nvSpPr>
            <p:cNvPr id="12" name="Google Shape;8391;p65">
              <a:extLst>
                <a:ext uri="{FF2B5EF4-FFF2-40B4-BE49-F238E27FC236}">
                  <a16:creationId xmlns:a16="http://schemas.microsoft.com/office/drawing/2014/main" id="{3E34472D-929F-4805-BC44-5FE791757F70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92;p65">
              <a:extLst>
                <a:ext uri="{FF2B5EF4-FFF2-40B4-BE49-F238E27FC236}">
                  <a16:creationId xmlns:a16="http://schemas.microsoft.com/office/drawing/2014/main" id="{5B9AD0E8-0CB3-43EF-89D6-73C50BA47C8E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93;p65">
              <a:extLst>
                <a:ext uri="{FF2B5EF4-FFF2-40B4-BE49-F238E27FC236}">
                  <a16:creationId xmlns:a16="http://schemas.microsoft.com/office/drawing/2014/main" id="{2AA36D89-B2F8-4A06-A8EC-A0705E3C3772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94;p65">
              <a:extLst>
                <a:ext uri="{FF2B5EF4-FFF2-40B4-BE49-F238E27FC236}">
                  <a16:creationId xmlns:a16="http://schemas.microsoft.com/office/drawing/2014/main" id="{689909E0-4F4A-466F-9FC7-196408F9529E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95;p65">
              <a:extLst>
                <a:ext uri="{FF2B5EF4-FFF2-40B4-BE49-F238E27FC236}">
                  <a16:creationId xmlns:a16="http://schemas.microsoft.com/office/drawing/2014/main" id="{F3BFB700-1B1F-4B89-826C-F880B89084CE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452;p65">
            <a:extLst>
              <a:ext uri="{FF2B5EF4-FFF2-40B4-BE49-F238E27FC236}">
                <a16:creationId xmlns:a16="http://schemas.microsoft.com/office/drawing/2014/main" id="{F0DCD054-AC38-4415-B0F3-A326EE1F3F49}"/>
              </a:ext>
            </a:extLst>
          </p:cNvPr>
          <p:cNvGrpSpPr/>
          <p:nvPr/>
        </p:nvGrpSpPr>
        <p:grpSpPr>
          <a:xfrm>
            <a:off x="395717" y="4185350"/>
            <a:ext cx="193848" cy="221160"/>
            <a:chOff x="-55576850" y="3198125"/>
            <a:chExt cx="279625" cy="319025"/>
          </a:xfrm>
          <a:solidFill>
            <a:schemeClr val="tx2"/>
          </a:solidFill>
        </p:grpSpPr>
        <p:sp>
          <p:nvSpPr>
            <p:cNvPr id="18" name="Google Shape;8453;p65">
              <a:extLst>
                <a:ext uri="{FF2B5EF4-FFF2-40B4-BE49-F238E27FC236}">
                  <a16:creationId xmlns:a16="http://schemas.microsoft.com/office/drawing/2014/main" id="{AC47652D-BAF0-455C-9287-75F6C2A2696D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4;p65">
              <a:extLst>
                <a:ext uri="{FF2B5EF4-FFF2-40B4-BE49-F238E27FC236}">
                  <a16:creationId xmlns:a16="http://schemas.microsoft.com/office/drawing/2014/main" id="{46DCD79A-CAA9-4411-834B-8707DF4BE581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55;p65">
              <a:extLst>
                <a:ext uri="{FF2B5EF4-FFF2-40B4-BE49-F238E27FC236}">
                  <a16:creationId xmlns:a16="http://schemas.microsoft.com/office/drawing/2014/main" id="{E512F930-F100-4E93-8383-CDD48ED15A7A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456;p65">
              <a:extLst>
                <a:ext uri="{FF2B5EF4-FFF2-40B4-BE49-F238E27FC236}">
                  <a16:creationId xmlns:a16="http://schemas.microsoft.com/office/drawing/2014/main" id="{92A01768-B2B9-46D7-BE1C-DBF867FA7963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607;p65">
            <a:extLst>
              <a:ext uri="{FF2B5EF4-FFF2-40B4-BE49-F238E27FC236}">
                <a16:creationId xmlns:a16="http://schemas.microsoft.com/office/drawing/2014/main" id="{4EE252E4-0E7E-41DF-B58E-EB8F1E0F5514}"/>
              </a:ext>
            </a:extLst>
          </p:cNvPr>
          <p:cNvGrpSpPr/>
          <p:nvPr/>
        </p:nvGrpSpPr>
        <p:grpSpPr>
          <a:xfrm>
            <a:off x="411020" y="3752570"/>
            <a:ext cx="193848" cy="220608"/>
            <a:chOff x="-52832000" y="3192625"/>
            <a:chExt cx="279625" cy="318225"/>
          </a:xfrm>
          <a:solidFill>
            <a:schemeClr val="tx2"/>
          </a:solidFill>
        </p:grpSpPr>
        <p:sp>
          <p:nvSpPr>
            <p:cNvPr id="23" name="Google Shape;8608;p65">
              <a:extLst>
                <a:ext uri="{FF2B5EF4-FFF2-40B4-BE49-F238E27FC236}">
                  <a16:creationId xmlns:a16="http://schemas.microsoft.com/office/drawing/2014/main" id="{90DAF9B0-EDDD-4269-BE4B-DEA9A191F7AB}"/>
                </a:ext>
              </a:extLst>
            </p:cNvPr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09;p65">
              <a:extLst>
                <a:ext uri="{FF2B5EF4-FFF2-40B4-BE49-F238E27FC236}">
                  <a16:creationId xmlns:a16="http://schemas.microsoft.com/office/drawing/2014/main" id="{5879476E-138B-40EB-82A0-89C03664982D}"/>
                </a:ext>
              </a:extLst>
            </p:cNvPr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10;p65">
              <a:extLst>
                <a:ext uri="{FF2B5EF4-FFF2-40B4-BE49-F238E27FC236}">
                  <a16:creationId xmlns:a16="http://schemas.microsoft.com/office/drawing/2014/main" id="{5C60E6DF-D886-4477-BBA2-E51F2D04DF10}"/>
                </a:ext>
              </a:extLst>
            </p:cNvPr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11;p65">
              <a:extLst>
                <a:ext uri="{FF2B5EF4-FFF2-40B4-BE49-F238E27FC236}">
                  <a16:creationId xmlns:a16="http://schemas.microsoft.com/office/drawing/2014/main" id="{E4B2854C-208F-42B3-B50A-6C15828BC929}"/>
                </a:ext>
              </a:extLst>
            </p:cNvPr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12;p65">
              <a:extLst>
                <a:ext uri="{FF2B5EF4-FFF2-40B4-BE49-F238E27FC236}">
                  <a16:creationId xmlns:a16="http://schemas.microsoft.com/office/drawing/2014/main" id="{D3F4CD80-B421-40E0-942C-45B5DA0344E9}"/>
                </a:ext>
              </a:extLst>
            </p:cNvPr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13;p65">
              <a:extLst>
                <a:ext uri="{FF2B5EF4-FFF2-40B4-BE49-F238E27FC236}">
                  <a16:creationId xmlns:a16="http://schemas.microsoft.com/office/drawing/2014/main" id="{E267E4A6-0CEE-4D15-892E-160E3918D66C}"/>
                </a:ext>
              </a:extLst>
            </p:cNvPr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14;p65">
              <a:extLst>
                <a:ext uri="{FF2B5EF4-FFF2-40B4-BE49-F238E27FC236}">
                  <a16:creationId xmlns:a16="http://schemas.microsoft.com/office/drawing/2014/main" id="{650830EA-0A42-4A3C-AEF5-B2F83E89F9E2}"/>
                </a:ext>
              </a:extLst>
            </p:cNvPr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15;p65">
              <a:extLst>
                <a:ext uri="{FF2B5EF4-FFF2-40B4-BE49-F238E27FC236}">
                  <a16:creationId xmlns:a16="http://schemas.microsoft.com/office/drawing/2014/main" id="{54E3FF9A-186C-48D8-9BE1-6C22E922DE9C}"/>
                </a:ext>
              </a:extLst>
            </p:cNvPr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444;p27"/>
          <p:cNvSpPr txBox="1">
            <a:spLocks/>
          </p:cNvSpPr>
          <p:nvPr/>
        </p:nvSpPr>
        <p:spPr>
          <a:xfrm>
            <a:off x="7847860" y="4711828"/>
            <a:ext cx="1166282" cy="56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Char char="●"/>
              <a:defRPr sz="18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buFont typeface="Mukta"/>
              <a:buNone/>
            </a:pPr>
            <a:r>
              <a:rPr lang="en-US" dirty="0" smtClean="0">
                <a:latin typeface="Life Savers" panose="020B0604020202020204" charset="0"/>
              </a:rPr>
              <a:t>June 2021</a:t>
            </a:r>
            <a:endParaRPr lang="en-US" dirty="0">
              <a:latin typeface="Life Saver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98" y="4303635"/>
            <a:ext cx="206418" cy="266873"/>
          </a:xfrm>
          <a:prstGeom prst="rect">
            <a:avLst/>
          </a:prstGeom>
        </p:spPr>
      </p:pic>
      <p:sp>
        <p:nvSpPr>
          <p:cNvPr id="33" name="Google Shape;444;p27"/>
          <p:cNvSpPr txBox="1">
            <a:spLocks/>
          </p:cNvSpPr>
          <p:nvPr/>
        </p:nvSpPr>
        <p:spPr>
          <a:xfrm>
            <a:off x="7440007" y="4219760"/>
            <a:ext cx="1801565" cy="61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Char char="●"/>
              <a:defRPr sz="18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 algn="ctr">
              <a:buFont typeface="Mukta"/>
              <a:buNone/>
            </a:pPr>
            <a:r>
              <a:rPr lang="en-US" sz="1600" dirty="0" smtClean="0">
                <a:latin typeface="Life Savers" panose="020B0604020202020204" charset="0"/>
              </a:rPr>
              <a:t>Ehsan </a:t>
            </a:r>
            <a:r>
              <a:rPr lang="en-US" sz="1600" dirty="0" err="1" smtClean="0">
                <a:latin typeface="Life Savers" panose="020B0604020202020204" charset="0"/>
              </a:rPr>
              <a:t>Nazerfard</a:t>
            </a:r>
            <a:endParaRPr lang="en-US" sz="1600" dirty="0">
              <a:latin typeface="Life Saver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47531 L -0.00173 -0.475 C -0.00052 -0.43364 0.00052 -0.39198 0.00157 -0.35031 C 0.00313 -0.27346 0.00122 -0.30062 0.00382 -0.26667 C 0.00486 -0.23148 0.00591 -0.19599 0.00712 -0.16111 C 0.00729 -0.15556 0.00782 -0.15062 0.00782 -0.14537 C 0.00851 -0.10988 0.00886 -0.07469 0.00938 -0.03981 C 0.00972 0.04784 0.00938 0.13519 0.01025 0.22284 C 0.01059 0.26481 0.01285 0.30679 0.01337 0.34877 C 0.01407 0.40031 0.01389 0.45185 0.01424 0.5037 C 0.01441 0.50093 0.01476 0.49815 0.01493 0.49537 C 0.01563 0.48704 0.0158 0.47809 0.0165 0.47006 C 0.01702 0.4642 0.01823 0.45833 0.01893 0.45278 C 0.02066 0.43889 0.02066 0.43426 0.02136 0.42068 C 0.02188 0.38951 0.0217 0.35833 0.02292 0.32747 C 0.02309 0.32222 0.02518 0.31821 0.02535 0.31296 C 0.02657 0.13981 0.03056 0.18457 0.02292 0.10833 C 0.02257 0.09599 0.02222 0.08333 0.02205 0.07006 C 0.0191 -0.37839 0.03212 -0.22191 0.01823 -0.38364 C 0.01597 -0.36451 0.01962 -0.39444 0.01337 -0.35556 C 0.01268 -0.35093 0.01233 -0.34599 0.01181 -0.34136 C 0.01146 -0.32593 0.01077 -0.29691 0.00938 -0.2821 C 0.00903 -0.27778 0.00782 -0.27407 0.00712 -0.26975 C 0.00677 -0.24907 0.00677 -0.22901 0.00625 -0.20895 C 0.00573 -0.18611 0.00521 -0.1821 0.00382 -0.16512 C 0.00278 -0.1 0.00209 -0.03426 0.0007 0.03117 C 0.00052 0.03827 -0.00052 0.04475 -0.00087 0.05216 C -0.00121 0.05926 -0.00139 0.06605 -0.00173 0.07315 C -0.00225 0.11698 -0.00191 0.1608 -0.0033 0.20463 C -0.0033 0.20741 -0.00521 0.20895 -0.00555 0.21173 C -0.00642 0.21636 -0.00659 0.22191 -0.00712 0.22716 C -0.00694 0.29846 -0.00694 0.37037 -0.00642 0.44167 C -0.00642 0.44599 -0.0059 0.43333 -0.00555 0.42901 C -0.00503 0.42161 -0.00451 0.41358 -0.00399 0.40617 C -0.00364 0.40154 -0.00382 0.39691 -0.0033 0.39228 C -0.00243 0.38611 -0.00121 0.38025 -2.5E-6 0.37407 C 0.00191 0.26481 -0.00278 0.38025 0.00625 0.30309 C 0.00764 0.29198 0.00747 0.28086 0.00782 0.26944 C 0.00816 0.25895 0.00834 0.24753 0.00868 0.23704 C 0.00903 0.22377 0.00972 0.2108 0.01025 0.19722 C 0.0099 0.06975 0.01059 -0.05741 0.00938 -0.18519 C 0.00938 -0.19136 0.00747 -0.17284 0.00712 -0.16636 C 0.004 -0.11667 0.00868 -0.14877 0.00469 -0.12407 C 0.00434 -0.11728 0.00434 -0.10988 0.00382 -0.10309 C 0.00295 -0.08611 0.00157 -0.06944 0.0007 -0.05247 C -0.00017 -0.03241 -2.5E-6 -0.01914 -2.5E-6 -1.23457E-7 " pathEditMode="relative" rAng="0" ptsTypes="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489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-0.47531 L -0.00173 -0.475 C -0.00052 -0.43364 0.00052 -0.39197 0.00156 -0.35031 C 0.00313 -0.27345 0.00122 -0.30061 0.00382 -0.26666 C 0.00486 -0.23148 0.0059 -0.19599 0.00712 -0.16111 C 0.00729 -0.15555 0.00781 -0.15061 0.00781 -0.14537 C 0.00851 -0.10987 0.00886 -0.07469 0.00938 -0.03981 C 0.00972 0.04784 0.00938 0.13519 0.01024 0.22284 C 0.01059 0.26482 0.01285 0.30679 0.01337 0.34877 C 0.01406 0.40031 0.01389 0.45185 0.01424 0.50371 C 0.01441 0.50093 0.01476 0.49815 0.01493 0.49537 C 0.01563 0.48704 0.0158 0.47809 0.01649 0.47006 C 0.01702 0.4642 0.01823 0.45834 0.01893 0.45278 C 0.02066 0.43889 0.02066 0.43426 0.02136 0.42068 C 0.02188 0.38951 0.0217 0.35834 0.02292 0.32747 C 0.02309 0.32222 0.02518 0.31821 0.02535 0.31297 C 0.02656 0.13982 0.03056 0.18457 0.02292 0.10864 C 0.02257 0.09599 0.02222 0.08334 0.02205 0.07037 C 0.0191 -0.37839 0.03212 -0.2216 0.01823 -0.38364 C 0.01597 -0.3645 0.01962 -0.39444 0.01337 -0.35555 C 0.01268 -0.35092 0.01233 -0.34599 0.01181 -0.34136 C 0.01146 -0.32592 0.01077 -0.29691 0.00938 -0.2821 C 0.00903 -0.27778 0.00781 -0.27407 0.00712 -0.26975 C 0.00677 -0.24907 0.00677 -0.22901 0.00625 -0.20895 C 0.00573 -0.18611 0.00521 -0.1821 0.00382 -0.16512 C 0.00278 -0.1 0.00209 -0.03426 0.0007 0.03118 C 0.00052 0.03827 -0.00052 0.04476 -0.00087 0.05216 C -0.00121 0.05926 -0.00139 0.06605 -0.00173 0.07315 C -0.00226 0.11698 -0.00191 0.16081 -0.0033 0.20463 C -0.0033 0.20741 -0.00521 0.20895 -0.00555 0.21173 C -0.00642 0.21636 -0.0066 0.22192 -0.00712 0.22716 C -0.00694 0.29846 -0.00694 0.37037 -0.00642 0.44167 C -0.00642 0.44599 -0.0059 0.43334 -0.00555 0.42901 C -0.00503 0.42161 -0.00451 0.41358 -0.00399 0.40618 C -0.00364 0.40155 -0.00382 0.39692 -0.0033 0.39229 C -0.00243 0.38611 -0.00121 0.38025 -1.66667E-6 0.37408 C 0.00191 0.26482 -0.00278 0.38025 0.00625 0.30309 C 0.00764 0.29198 0.00747 0.28087 0.00781 0.26945 C 0.00816 0.25895 0.00834 0.24753 0.00868 0.23704 C 0.00903 0.22377 0.00972 0.21081 0.01024 0.19722 C 0.0099 0.06976 0.01059 -0.0574 0.00938 -0.18518 C 0.00938 -0.19105 0.00747 -0.17284 0.00712 -0.16636 C 0.00399 -0.11666 0.00868 -0.14876 0.00469 -0.12407 C 0.00434 -0.11728 0.00434 -0.10987 0.00382 -0.10308 C 0.00295 -0.08611 0.00156 -0.06944 0.0007 -0.05247 C -0.00017 -0.0324 -1.66667E-6 -0.01913 -1.66667E-6 -2.59259E-6 " pathEditMode="relative" rAng="0" ptsTypes="AAAAAAAAAAAAAAAAAAAAAAAAAAAAAAAAAAAAAAAAAAAAAA">
                                      <p:cBhvr>
                                        <p:cTn id="8" dur="4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4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3" grpId="0"/>
      <p:bldP spid="444" grpId="0" build="p"/>
      <p:bldP spid="154" grpId="0"/>
      <p:bldP spid="155" grpId="0"/>
      <p:bldP spid="31" grpId="0" build="p"/>
      <p:bldP spid="3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3496236" cy="97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Definition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56B9F-066B-4F2C-8476-F63537BB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01" y="1290918"/>
            <a:ext cx="4121728" cy="1349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CB9FA8-385B-46A6-9053-74A3C93B1FEA}"/>
              </a:ext>
            </a:extLst>
          </p:cNvPr>
          <p:cNvSpPr txBox="1"/>
          <p:nvPr/>
        </p:nvSpPr>
        <p:spPr>
          <a:xfrm>
            <a:off x="1120486" y="1072314"/>
            <a:ext cx="27085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maximum likelihood estimation (MLE) is a method of estimating the parameters of a probability distribution by maximizing a likelihood function, so that under the assumed statistical model the observed data is most probable.</a:t>
            </a:r>
          </a:p>
        </p:txBody>
      </p:sp>
    </p:spTree>
    <p:extLst>
      <p:ext uri="{BB962C8B-B14F-4D97-AF65-F5344CB8AC3E}">
        <p14:creationId xmlns:p14="http://schemas.microsoft.com/office/powerpoint/2010/main" val="196340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235137" y="335426"/>
            <a:ext cx="3511176" cy="1006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-US" sz="2800" dirty="0"/>
              <a:t>MLE for </a:t>
            </a:r>
          </a:p>
          <a:p>
            <a:pPr marL="114300" indent="0" algn="l"/>
            <a:r>
              <a:rPr lang="en-US" sz="2800" dirty="0"/>
              <a:t>supervised learning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59898-CEFB-4C4E-A742-1CDBC8C1854F}"/>
              </a:ext>
            </a:extLst>
          </p:cNvPr>
          <p:cNvSpPr txBox="1"/>
          <p:nvPr/>
        </p:nvSpPr>
        <p:spPr>
          <a:xfrm>
            <a:off x="595745" y="1543156"/>
            <a:ext cx="18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Observation</a:t>
            </a:r>
            <a:endParaRPr lang="en-US" b="0" i="0" dirty="0">
              <a:solidFill>
                <a:schemeClr val="bg1"/>
              </a:solidFill>
              <a:effectLst/>
              <a:latin typeface="Mukta Light" panose="020B0604020202020204" charset="0"/>
              <a:cs typeface="Mukt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</a:b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C2D6D-2E0F-4DFB-ABD0-9598E6E05124}"/>
              </a:ext>
            </a:extLst>
          </p:cNvPr>
          <p:cNvSpPr txBox="1"/>
          <p:nvPr/>
        </p:nvSpPr>
        <p:spPr>
          <a:xfrm>
            <a:off x="595745" y="2048530"/>
            <a:ext cx="249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Just needs to calculate mean             </a:t>
            </a: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 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and variance for each cluster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EEEFF2-AA83-4BBE-AB17-4EF63A0E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84" y="1543156"/>
            <a:ext cx="4057650" cy="1095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54B426-64B6-43F5-847A-5BBE73E15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" r="1355"/>
          <a:stretch/>
        </p:blipFill>
        <p:spPr>
          <a:xfrm>
            <a:off x="4323484" y="3066320"/>
            <a:ext cx="4057650" cy="8535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78DC0A-561A-4F89-8D4A-86CFABE52EC7}"/>
              </a:ext>
            </a:extLst>
          </p:cNvPr>
          <p:cNvSpPr txBox="1"/>
          <p:nvPr/>
        </p:nvSpPr>
        <p:spPr>
          <a:xfrm>
            <a:off x="595745" y="1786920"/>
            <a:ext cx="201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Data are labeled. </a:t>
            </a: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/>
      <p:bldP spid="8" grpId="0"/>
      <p:bldP spid="8" grpId="1"/>
      <p:bldP spid="9" grpId="0"/>
      <p:bldP spid="9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2" y="312290"/>
            <a:ext cx="5354783" cy="886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-US" sz="3200" dirty="0"/>
              <a:t>Lets think backward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ACCA59-3197-4AC1-9346-AB991C47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72" y="1072861"/>
            <a:ext cx="4057650" cy="109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36115C-468B-4B71-9E2C-B455FB010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44" t="-632" r="1344" b="632"/>
          <a:stretch/>
        </p:blipFill>
        <p:spPr>
          <a:xfrm>
            <a:off x="4157533" y="2720042"/>
            <a:ext cx="4122289" cy="1095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53C02C-A93E-4916-9276-7CD7366409B2}"/>
              </a:ext>
            </a:extLst>
          </p:cNvPr>
          <p:cNvSpPr txBox="1"/>
          <p:nvPr/>
        </p:nvSpPr>
        <p:spPr>
          <a:xfrm>
            <a:off x="600940" y="1516550"/>
            <a:ext cx="1877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Observation</a:t>
            </a:r>
            <a:endParaRPr lang="en-US" b="0" i="0" dirty="0">
              <a:solidFill>
                <a:schemeClr val="bg1"/>
              </a:solidFill>
              <a:effectLst/>
              <a:latin typeface="Mukta Light" panose="020B0604020202020204" charset="0"/>
              <a:cs typeface="Mukta Ligh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</a:b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9C3860-59AE-43EA-AC66-8AD1F4B3A68E}"/>
              </a:ext>
            </a:extLst>
          </p:cNvPr>
          <p:cNvSpPr txBox="1"/>
          <p:nvPr/>
        </p:nvSpPr>
        <p:spPr>
          <a:xfrm>
            <a:off x="595745" y="2048530"/>
            <a:ext cx="3422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We have mean and variance for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  each cluster</a:t>
            </a: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9A43ED-27B0-4994-A586-617A145D2E0C}"/>
              </a:ext>
            </a:extLst>
          </p:cNvPr>
          <p:cNvSpPr txBox="1"/>
          <p:nvPr/>
        </p:nvSpPr>
        <p:spPr>
          <a:xfrm>
            <a:off x="595745" y="1786920"/>
            <a:ext cx="201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Data are NOT labeled. </a:t>
            </a: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2" y="312290"/>
            <a:ext cx="5354783" cy="886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/>
            <a:r>
              <a:rPr lang="en-US" sz="3200" dirty="0"/>
              <a:t>MLE for </a:t>
            </a:r>
          </a:p>
          <a:p>
            <a:pPr marL="114300" indent="0" algn="l"/>
            <a:r>
              <a:rPr lang="en-US" sz="2800" dirty="0"/>
              <a:t>unsupervised learning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05CB2-5DBC-4BC7-94D1-F66452F8C874}"/>
              </a:ext>
            </a:extLst>
          </p:cNvPr>
          <p:cNvSpPr txBox="1"/>
          <p:nvPr/>
        </p:nvSpPr>
        <p:spPr>
          <a:xfrm>
            <a:off x="595745" y="1917438"/>
            <a:ext cx="2618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No mean and variance is known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Mukta Light" panose="020B0604020202020204" charset="0"/>
              <a:cs typeface="Mukta Light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65A7-A147-44C3-8BA5-83D50C048949}"/>
              </a:ext>
            </a:extLst>
          </p:cNvPr>
          <p:cNvSpPr txBox="1"/>
          <p:nvPr/>
        </p:nvSpPr>
        <p:spPr>
          <a:xfrm>
            <a:off x="595745" y="1615259"/>
            <a:ext cx="201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Data are NOT labeled. </a:t>
            </a: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0D60F-AECF-43A7-8179-EE5AD306B628}"/>
              </a:ext>
            </a:extLst>
          </p:cNvPr>
          <p:cNvSpPr txBox="1"/>
          <p:nvPr/>
        </p:nvSpPr>
        <p:spPr>
          <a:xfrm>
            <a:off x="595745" y="217345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 its a CHICKEN AND EGG problem!</a:t>
            </a: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92FB3-DD8D-4C33-8316-3C1A625F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64671"/>
            <a:ext cx="3581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uiExpand="1"/>
      <p:bldP spid="12" grpId="0"/>
      <p:bldP spid="13" grpId="0"/>
      <p:bldP spid="13" grpId="1"/>
      <p:bldP spid="13" grpId="2"/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61BF6-4A02-4F07-9BE6-DE21D0B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126" y="554691"/>
            <a:ext cx="1176618" cy="1176618"/>
          </a:xfrm>
          <a:prstGeom prst="rect">
            <a:avLst/>
          </a:prstGeom>
        </p:spPr>
      </p:pic>
      <p:sp>
        <p:nvSpPr>
          <p:cNvPr id="766" name="Google Shape;766;p31"/>
          <p:cNvSpPr txBox="1">
            <a:spLocks noGrp="1"/>
          </p:cNvSpPr>
          <p:nvPr>
            <p:ph type="title"/>
          </p:nvPr>
        </p:nvSpPr>
        <p:spPr>
          <a:xfrm>
            <a:off x="-311810" y="2451244"/>
            <a:ext cx="42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EM</a:t>
            </a:r>
            <a:br>
              <a:rPr lang="en-US" dirty="0"/>
            </a:br>
            <a:endParaRPr dirty="0"/>
          </a:p>
        </p:txBody>
      </p:sp>
      <p:sp>
        <p:nvSpPr>
          <p:cNvPr id="767" name="Google Shape;767;p31"/>
          <p:cNvSpPr txBox="1">
            <a:spLocks noGrp="1"/>
          </p:cNvSpPr>
          <p:nvPr>
            <p:ph type="title" idx="2"/>
          </p:nvPr>
        </p:nvSpPr>
        <p:spPr>
          <a:xfrm>
            <a:off x="165576" y="879461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C0B5EE3-8178-4EC8-904B-8ED124DAE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97" y="2969050"/>
            <a:ext cx="4049515" cy="389863"/>
          </a:xfrm>
        </p:spPr>
        <p:txBody>
          <a:bodyPr/>
          <a:lstStyle/>
          <a:p>
            <a:pPr marL="114300" indent="0" algn="l"/>
            <a:r>
              <a:rPr lang="en-US" dirty="0"/>
              <a:t>- Definition</a:t>
            </a:r>
          </a:p>
          <a:p>
            <a:pPr marL="114300" indent="0" algn="l"/>
            <a:endParaRPr lang="en-US" sz="1600" dirty="0"/>
          </a:p>
          <a:p>
            <a:pPr marL="114300" indent="0" algn="l"/>
            <a:endParaRPr lang="en-US" sz="1600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3E318E8-ACEC-4AD1-9267-D47E272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443" y="3305735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426F2A15-8019-4863-BB3E-8510B05463DA}"/>
              </a:ext>
            </a:extLst>
          </p:cNvPr>
          <p:cNvSpPr txBox="1">
            <a:spLocks/>
          </p:cNvSpPr>
          <p:nvPr/>
        </p:nvSpPr>
        <p:spPr>
          <a:xfrm>
            <a:off x="1148696" y="3222607"/>
            <a:ext cx="4049515" cy="69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14300" indent="0" algn="l"/>
            <a:r>
              <a:rPr lang="en-US" dirty="0"/>
              <a:t>- Why EM?</a:t>
            </a:r>
          </a:p>
          <a:p>
            <a:pPr marL="114300" indent="0" algn="l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5B00A-29C3-47D5-9F91-6E551A02FE11}"/>
              </a:ext>
            </a:extLst>
          </p:cNvPr>
          <p:cNvSpPr txBox="1"/>
          <p:nvPr/>
        </p:nvSpPr>
        <p:spPr>
          <a:xfrm>
            <a:off x="1251743" y="3503073"/>
            <a:ext cx="22326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How does it </a:t>
            </a:r>
            <a:r>
              <a:rPr lang="en-US" sz="2000" dirty="0" smtClean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work?</a:t>
            </a:r>
            <a:endParaRPr lang="en-US" sz="1800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  <a:p>
            <a:endParaRPr lang="en-US" sz="1800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B823F-BD8F-4673-B677-F671D2625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45" y="780096"/>
            <a:ext cx="4213555" cy="3616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1253875" y="3787719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Pros and Cons</a:t>
            </a:r>
            <a:endParaRPr lang="en-US" sz="1800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74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" grpId="0"/>
      <p:bldP spid="767" grpId="0"/>
      <p:bldP spid="7" grpId="0" build="p"/>
      <p:bldP spid="15" grpId="0"/>
      <p:bldP spid="4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3496236" cy="97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Definition of EM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3ADDB-DB5A-446A-AA75-15A690BD4530}"/>
              </a:ext>
            </a:extLst>
          </p:cNvPr>
          <p:cNvSpPr txBox="1"/>
          <p:nvPr/>
        </p:nvSpPr>
        <p:spPr>
          <a:xfrm>
            <a:off x="373716" y="1086691"/>
            <a:ext cx="32340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expectation–maximization(EM) algorithm is an iterative method to find (local) maximum likelihood or maximum a posteriori (MAP) estimates of parameters in statistical models, where the model depends on unobserved latent variables Or includes missing </a:t>
            </a:r>
            <a:r>
              <a:rPr lang="en-US" dirty="0" smtClean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values.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6" name="Google Shape;886;p32">
            <a:extLst>
              <a:ext uri="{FF2B5EF4-FFF2-40B4-BE49-F238E27FC236}">
                <a16:creationId xmlns:a16="http://schemas.microsoft.com/office/drawing/2014/main" id="{D543D69D-70F7-46D7-B972-A95118A64656}"/>
              </a:ext>
            </a:extLst>
          </p:cNvPr>
          <p:cNvSpPr txBox="1">
            <a:spLocks/>
          </p:cNvSpPr>
          <p:nvPr/>
        </p:nvSpPr>
        <p:spPr>
          <a:xfrm>
            <a:off x="4901454" y="1290918"/>
            <a:ext cx="2567981" cy="696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2400" dirty="0"/>
              <a:t>Soft clustering </a:t>
            </a:r>
            <a:r>
              <a:rPr lang="en-US" sz="2400" dirty="0" smtClean="0"/>
              <a:t>VS</a:t>
            </a:r>
            <a:r>
              <a:rPr lang="en-US" sz="2400" dirty="0" smtClean="0"/>
              <a:t> </a:t>
            </a:r>
          </a:p>
          <a:p>
            <a:pPr marL="114300" indent="0"/>
            <a:r>
              <a:rPr lang="en-US" sz="2400" dirty="0" smtClean="0"/>
              <a:t>Hard </a:t>
            </a:r>
            <a:r>
              <a:rPr lang="en-US" sz="2400" dirty="0"/>
              <a:t>clustering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BE7D8-009A-4DA7-9A21-B8000619B1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687129"/>
            <a:ext cx="5135868" cy="14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9F4756-5F6C-4B3E-892A-B827C296A1DE}"/>
              </a:ext>
            </a:extLst>
          </p:cNvPr>
          <p:cNvSpPr txBox="1"/>
          <p:nvPr/>
        </p:nvSpPr>
        <p:spPr>
          <a:xfrm>
            <a:off x="601146" y="3455578"/>
            <a:ext cx="259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 panose="020B0604020202020204" charset="0"/>
                <a:cs typeface="Mukta Light" panose="020B0604020202020204" charset="0"/>
                <a:sym typeface="Arial"/>
              </a:rPr>
              <a:t>Maximizing MLE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 panose="020B0604020202020204" charset="0"/>
                <a:cs typeface="Mukta Light" panose="020B0604020202020204" charset="0"/>
                <a:sym typeface="Arial"/>
              </a:rPr>
              <a:t>or MAP</a:t>
            </a: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 panose="020B0604020202020204" charset="0"/>
                <a:cs typeface="Mukta Light" panose="020B0604020202020204" charset="0"/>
                <a:sym typeface="Arial"/>
              </a:rPr>
              <a:t>finding distributions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 panose="020B0604020202020204" charset="0"/>
                <a:cs typeface="Mukta Light" panose="020B0604020202020204" charset="0"/>
                <a:sym typeface="Arial"/>
              </a:rPr>
              <a:t>or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 panose="020B0604020202020204" charset="0"/>
                <a:cs typeface="Mukta Light" panose="020B0604020202020204" charset="0"/>
                <a:sym typeface="Arial"/>
              </a:rPr>
              <a:t>clusters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kta Light" panose="020B0604020202020204" charset="0"/>
              <a:cs typeface="Mukta Light" panose="020B0604020202020204" charset="0"/>
              <a:sym typeface="Arial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F0630-5E47-4291-A2B4-B069A6B9194C}"/>
              </a:ext>
            </a:extLst>
          </p:cNvPr>
          <p:cNvSpPr txBox="1"/>
          <p:nvPr/>
        </p:nvSpPr>
        <p:spPr>
          <a:xfrm>
            <a:off x="329454" y="287675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EC9D"/>
                </a:solidFill>
                <a:effectLst/>
                <a:uLnTx/>
                <a:uFillTx/>
                <a:latin typeface="Life Savers"/>
                <a:sym typeface="Life Savers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99762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3496236" cy="97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Why EM?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592E4-82CA-45B5-B4D6-E46313E9E160}"/>
              </a:ext>
            </a:extLst>
          </p:cNvPr>
          <p:cNvSpPr txBox="1"/>
          <p:nvPr/>
        </p:nvSpPr>
        <p:spPr>
          <a:xfrm>
            <a:off x="1130534" y="1796498"/>
            <a:ext cx="276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- </a:t>
            </a:r>
            <a:r>
              <a:rPr lang="en-US" dirty="0" smtClean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What </a:t>
            </a:r>
            <a:r>
              <a:rPr lang="en-US" dirty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if clusters are </a:t>
            </a:r>
            <a:r>
              <a:rPr lang="en-US" dirty="0" smtClean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overlapping</a:t>
            </a:r>
            <a:r>
              <a:rPr lang="en-US" dirty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?</a:t>
            </a:r>
          </a:p>
          <a:p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AB21B-910D-47E4-B798-8AC838AC5531}"/>
              </a:ext>
            </a:extLst>
          </p:cNvPr>
          <p:cNvSpPr txBox="1"/>
          <p:nvPr/>
        </p:nvSpPr>
        <p:spPr>
          <a:xfrm>
            <a:off x="1130534" y="2110346"/>
            <a:ext cx="4659406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K</a:t>
            </a:r>
            <a:r>
              <a:rPr lang="en-US" dirty="0" smtClean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-means use </a:t>
            </a:r>
            <a:r>
              <a:rPr lang="en-US" dirty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Euclidian distance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D42C9-E629-4467-9FF4-F5149E88D779}"/>
              </a:ext>
            </a:extLst>
          </p:cNvPr>
          <p:cNvSpPr txBox="1"/>
          <p:nvPr/>
        </p:nvSpPr>
        <p:spPr>
          <a:xfrm>
            <a:off x="1130534" y="2433191"/>
            <a:ext cx="4659406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Mukta Light" panose="020B0604020202020204" charset="0"/>
                <a:ea typeface="Calibri" panose="020F0502020204030204" pitchFamily="34" charset="0"/>
                <a:cs typeface="Mukta Light" panose="020B0604020202020204" charset="0"/>
              </a:rPr>
              <a:t>- What if cluster has a non-circular shape?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E53714-5AE6-4218-A51C-56D2937FA57D}"/>
              </a:ext>
            </a:extLst>
          </p:cNvPr>
          <p:cNvPicPr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7" y="290595"/>
            <a:ext cx="2360875" cy="2243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F:\Data mining\presentation\600px-ClusterAnalysis_Mouse.svg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61" y="2935015"/>
            <a:ext cx="4935681" cy="18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86;p32">
            <a:extLst>
              <a:ext uri="{FF2B5EF4-FFF2-40B4-BE49-F238E27FC236}">
                <a16:creationId xmlns:a16="http://schemas.microsoft.com/office/drawing/2014/main" id="{2348CBCC-22BD-495F-ABA4-86699C9ECC22}"/>
              </a:ext>
            </a:extLst>
          </p:cNvPr>
          <p:cNvSpPr txBox="1">
            <a:spLocks/>
          </p:cNvSpPr>
          <p:nvPr/>
        </p:nvSpPr>
        <p:spPr>
          <a:xfrm>
            <a:off x="557211" y="1188109"/>
            <a:ext cx="2867028" cy="6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2400" dirty="0" smtClean="0"/>
              <a:t>EM VS K-means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64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3" grpId="0"/>
      <p:bldP spid="12" grpId="0"/>
      <p:bldP spid="13" grpId="0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4067736" cy="78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How does it works?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381912-3719-4806-9B6D-42323F3AEF48}"/>
              </a:ext>
            </a:extLst>
          </p:cNvPr>
          <p:cNvSpPr/>
          <p:nvPr/>
        </p:nvSpPr>
        <p:spPr>
          <a:xfrm>
            <a:off x="1828631" y="1130903"/>
            <a:ext cx="1478280" cy="5334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1E4896-172F-4548-9FB1-E50DAB3B8DBC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3306911" y="1397603"/>
            <a:ext cx="814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07CAE1-9E76-4782-9F37-4B62763FB057}"/>
              </a:ext>
            </a:extLst>
          </p:cNvPr>
          <p:cNvSpPr/>
          <p:nvPr/>
        </p:nvSpPr>
        <p:spPr>
          <a:xfrm>
            <a:off x="4121523" y="1176623"/>
            <a:ext cx="1478280" cy="4419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D7FF03-2722-435B-915D-70660A503858}"/>
              </a:ext>
            </a:extLst>
          </p:cNvPr>
          <p:cNvSpPr/>
          <p:nvPr/>
        </p:nvSpPr>
        <p:spPr>
          <a:xfrm>
            <a:off x="4121523" y="1931003"/>
            <a:ext cx="1478280" cy="4419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AF5F6C-5933-4716-95F1-C09254527E04}"/>
              </a:ext>
            </a:extLst>
          </p:cNvPr>
          <p:cNvSpPr/>
          <p:nvPr/>
        </p:nvSpPr>
        <p:spPr>
          <a:xfrm>
            <a:off x="4121523" y="2685384"/>
            <a:ext cx="1478280" cy="4419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C082B9-1988-42C5-99D5-710C58076EEF}"/>
              </a:ext>
            </a:extLst>
          </p:cNvPr>
          <p:cNvSpPr/>
          <p:nvPr/>
        </p:nvSpPr>
        <p:spPr>
          <a:xfrm rot="2700000">
            <a:off x="4321058" y="3639071"/>
            <a:ext cx="1079209" cy="107920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ED49230-1CB7-4759-A2E1-8843F74FF68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79938" y="3169696"/>
            <a:ext cx="2017956" cy="2"/>
          </a:xfrm>
          <a:prstGeom prst="bentConnector4">
            <a:avLst>
              <a:gd name="adj1" fmla="val 211"/>
              <a:gd name="adj2" fmla="val 1143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0718177-6420-4467-935B-CBE4B31725E9}"/>
              </a:ext>
            </a:extLst>
          </p:cNvPr>
          <p:cNvSpPr/>
          <p:nvPr/>
        </p:nvSpPr>
        <p:spPr>
          <a:xfrm>
            <a:off x="6152021" y="3911975"/>
            <a:ext cx="1478280" cy="533400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221B18-A85D-4119-B3BF-915AAEE2F8F2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>
            <a:off x="4860663" y="1618583"/>
            <a:ext cx="0" cy="31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90A68D-DACC-4D7A-8B47-9FA459F69AE5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4860663" y="2372963"/>
            <a:ext cx="0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4386EE-E098-4042-8712-D7C9AAF4880C}"/>
              </a:ext>
            </a:extLst>
          </p:cNvPr>
          <p:cNvCxnSpPr>
            <a:stCxn id="16" idx="2"/>
          </p:cNvCxnSpPr>
          <p:nvPr/>
        </p:nvCxnSpPr>
        <p:spPr>
          <a:xfrm>
            <a:off x="4860663" y="3127344"/>
            <a:ext cx="0" cy="28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C6CD22D-E0A9-4E54-BCC1-CB5AE3657697}"/>
              </a:ext>
            </a:extLst>
          </p:cNvPr>
          <p:cNvCxnSpPr>
            <a:endCxn id="36" idx="2"/>
          </p:cNvCxnSpPr>
          <p:nvPr/>
        </p:nvCxnSpPr>
        <p:spPr>
          <a:xfrm>
            <a:off x="5623779" y="4178675"/>
            <a:ext cx="528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63EEC16-8210-4BDD-85D0-B8B25E8045C1}"/>
              </a:ext>
            </a:extLst>
          </p:cNvPr>
          <p:cNvSpPr txBox="1"/>
          <p:nvPr/>
        </p:nvSpPr>
        <p:spPr>
          <a:xfrm>
            <a:off x="2097124" y="1240882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START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B0668E-8CA8-479E-A806-33FF43DC2061}"/>
              </a:ext>
            </a:extLst>
          </p:cNvPr>
          <p:cNvSpPr txBox="1"/>
          <p:nvPr/>
        </p:nvSpPr>
        <p:spPr>
          <a:xfrm>
            <a:off x="4203439" y="1255817"/>
            <a:ext cx="131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INITIALIZATION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38E27C-C77C-428F-B7FC-1DC559BFC220}"/>
              </a:ext>
            </a:extLst>
          </p:cNvPr>
          <p:cNvSpPr txBox="1"/>
          <p:nvPr/>
        </p:nvSpPr>
        <p:spPr>
          <a:xfrm>
            <a:off x="4390015" y="2019390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E-STEP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7255B9-F211-4BEC-AFC0-2658822DC8A6}"/>
              </a:ext>
            </a:extLst>
          </p:cNvPr>
          <p:cNvSpPr txBox="1"/>
          <p:nvPr/>
        </p:nvSpPr>
        <p:spPr>
          <a:xfrm>
            <a:off x="4436217" y="2775571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M-STEP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C163C4-DF2A-41D1-A2F8-092AD1063606}"/>
              </a:ext>
            </a:extLst>
          </p:cNvPr>
          <p:cNvSpPr txBox="1"/>
          <p:nvPr/>
        </p:nvSpPr>
        <p:spPr>
          <a:xfrm>
            <a:off x="4249286" y="4038613"/>
            <a:ext cx="135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CONVERGENCE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4A9D74-39E8-4CF4-B55A-9DD2D5A921B2}"/>
              </a:ext>
            </a:extLst>
          </p:cNvPr>
          <p:cNvSpPr txBox="1"/>
          <p:nvPr/>
        </p:nvSpPr>
        <p:spPr>
          <a:xfrm>
            <a:off x="6422453" y="4024786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STOP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2ADD95-3D3F-4ACA-8EFD-783446BF7F5B}"/>
              </a:ext>
            </a:extLst>
          </p:cNvPr>
          <p:cNvSpPr txBox="1"/>
          <p:nvPr/>
        </p:nvSpPr>
        <p:spPr>
          <a:xfrm>
            <a:off x="3138993" y="4009704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7596F-24DF-4B75-881B-A41676067DEE}"/>
              </a:ext>
            </a:extLst>
          </p:cNvPr>
          <p:cNvSpPr txBox="1"/>
          <p:nvPr/>
        </p:nvSpPr>
        <p:spPr>
          <a:xfrm>
            <a:off x="5377511" y="3939714"/>
            <a:ext cx="94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1233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6" grpId="0" animBg="1"/>
      <p:bldP spid="10" grpId="0" animBg="1"/>
      <p:bldP spid="15" grpId="0" animBg="1"/>
      <p:bldP spid="16" grpId="0" animBg="1"/>
      <p:bldP spid="17" grpId="0" animBg="1"/>
      <p:bldP spid="36" grpId="0" animBg="1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3856" y="312290"/>
            <a:ext cx="4067736" cy="78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How does it works?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BB6E8-BC01-4DAC-91F3-3AAA1965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91" y="1193031"/>
            <a:ext cx="2986105" cy="30519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F76384-FF99-42F6-A4DE-BC89DC48CD66}"/>
                  </a:ext>
                </a:extLst>
              </p:cNvPr>
              <p:cNvSpPr txBox="1"/>
              <p:nvPr/>
            </p:nvSpPr>
            <p:spPr>
              <a:xfrm>
                <a:off x="1136073" y="1532468"/>
                <a:ext cx="4246418" cy="767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Initialize the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Mukta Light" panose="020B0604020202020204" charset="0"/>
                    <a:ea typeface="Cambria Math" panose="02040503050406030204" pitchFamily="18" charset="0"/>
                    <a:cs typeface="Mukta Light" panose="020B0604020202020204" charset="0"/>
                  </a:rPr>
                  <a:t>covariances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  <a:latin typeface="Mukta Light" panose="020B0604020202020204" charset="0"/>
                  <a:ea typeface="Cambria Math" panose="02040503050406030204" pitchFamily="18" charset="0"/>
                  <a:cs typeface="Mukta Light" panose="020B060402020202020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and mixing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bg1"/>
                  </a:solidFill>
                  <a:latin typeface="Mukta Light" panose="020B0604020202020204" charset="0"/>
                  <a:ea typeface="Cambria Math" panose="02040503050406030204" pitchFamily="18" charset="0"/>
                  <a:cs typeface="Mukta Light" panose="020B060402020202020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And evaluate the initial value of log likelihood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F76384-FF99-42F6-A4DE-BC89DC48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1532468"/>
                <a:ext cx="4246418" cy="767582"/>
              </a:xfrm>
              <a:prstGeom prst="rect">
                <a:avLst/>
              </a:prstGeom>
              <a:blipFill>
                <a:blip r:embed="rId4"/>
                <a:stretch>
                  <a:fillRect l="-430" t="-42857" b="-3968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86;p32">
            <a:extLst>
              <a:ext uri="{FF2B5EF4-FFF2-40B4-BE49-F238E27FC236}">
                <a16:creationId xmlns:a16="http://schemas.microsoft.com/office/drawing/2014/main" id="{2348CBCC-22BD-495F-ABA4-86699C9ECC22}"/>
              </a:ext>
            </a:extLst>
          </p:cNvPr>
          <p:cNvSpPr txBox="1">
            <a:spLocks/>
          </p:cNvSpPr>
          <p:nvPr/>
        </p:nvSpPr>
        <p:spPr>
          <a:xfrm>
            <a:off x="480372" y="1045784"/>
            <a:ext cx="2451746" cy="6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2400" dirty="0"/>
              <a:t>Initialization: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FB517-06F1-41D2-8ACA-9ED6D2A5331F}"/>
              </a:ext>
            </a:extLst>
          </p:cNvPr>
          <p:cNvSpPr txBox="1"/>
          <p:nvPr/>
        </p:nvSpPr>
        <p:spPr>
          <a:xfrm>
            <a:off x="1136073" y="2300050"/>
            <a:ext cx="239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Mostly use k-mean </a:t>
            </a:r>
          </a:p>
        </p:txBody>
      </p:sp>
    </p:spTree>
    <p:extLst>
      <p:ext uri="{BB962C8B-B14F-4D97-AF65-F5344CB8AC3E}">
        <p14:creationId xmlns:p14="http://schemas.microsoft.com/office/powerpoint/2010/main" val="220871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5" grpId="0"/>
      <p:bldP spid="10" grpId="0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4067736" cy="78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How does it works?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A4DDD-59F6-4009-A7AE-D3D2D8032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39" y="1095928"/>
            <a:ext cx="3104111" cy="308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E48F3-61D7-41D1-896A-2A0E021F397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136073" y="2851747"/>
            <a:ext cx="4246418" cy="682117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77788C-C2F7-4425-A706-1B006A55F6C4}"/>
                  </a:ext>
                </a:extLst>
              </p:cNvPr>
              <p:cNvSpPr txBox="1"/>
              <p:nvPr/>
            </p:nvSpPr>
            <p:spPr>
              <a:xfrm>
                <a:off x="1136073" y="1463757"/>
                <a:ext cx="424641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For each cluster k and data n, evaluate the responsibilities given current parameters:</a:t>
                </a:r>
                <a:endParaRPr lang="en-US" dirty="0" smtClean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ukta Light" panose="020B0604020202020204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ukta Light" panose="020B0604020202020204" charset="0"/>
                      </a:rPr>
                      <m:t> </m:t>
                    </m:r>
                  </m:oMath>
                </a14:m>
                <a:endParaRPr lang="en-US" b="0" dirty="0">
                  <a:solidFill>
                    <a:schemeClr val="bg1"/>
                  </a:solidFill>
                  <a:latin typeface="Mukta Light" panose="020B0604020202020204" charset="0"/>
                  <a:ea typeface="Cambria Math" panose="02040503050406030204" pitchFamily="18" charset="0"/>
                  <a:cs typeface="Mukta Light" panose="020B060402020202020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 </a:t>
                </a:r>
                <a:r>
                  <a:rPr lang="en-US" dirty="0" err="1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Covariances</a:t>
                </a:r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  <m:t>, </m:t>
                        </m:r>
                      </m:e>
                    </m:nary>
                  </m:oMath>
                </a14:m>
                <a:endParaRPr lang="en-US" b="0" i="0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  <a:p>
                <a:r>
                  <a:rPr lang="en-US" b="0" i="0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  </a:t>
                </a:r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mixing </a:t>
                </a:r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coefficients</a:t>
                </a:r>
                <a:r>
                  <a:rPr lang="en-US" b="0" i="0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77788C-C2F7-4425-A706-1B006A55F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1463757"/>
                <a:ext cx="4246418" cy="1169551"/>
              </a:xfrm>
              <a:prstGeom prst="rect">
                <a:avLst/>
              </a:prstGeom>
              <a:blipFill>
                <a:blip r:embed="rId5"/>
                <a:stretch>
                  <a:fillRect l="-430" t="-1042" b="-2187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886;p32">
            <a:extLst>
              <a:ext uri="{FF2B5EF4-FFF2-40B4-BE49-F238E27FC236}">
                <a16:creationId xmlns:a16="http://schemas.microsoft.com/office/drawing/2014/main" id="{4138C1D6-5FE8-46DA-B7AF-FC50B8C58D8D}"/>
              </a:ext>
            </a:extLst>
          </p:cNvPr>
          <p:cNvSpPr txBox="1">
            <a:spLocks/>
          </p:cNvSpPr>
          <p:nvPr/>
        </p:nvSpPr>
        <p:spPr>
          <a:xfrm>
            <a:off x="258699" y="1011703"/>
            <a:ext cx="2451746" cy="6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2400" dirty="0"/>
              <a:t>E-step: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16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12" grpId="0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>
            <a:spLocks noGrp="1"/>
          </p:cNvSpPr>
          <p:nvPr>
            <p:ph type="title" idx="15"/>
          </p:nvPr>
        </p:nvSpPr>
        <p:spPr>
          <a:xfrm>
            <a:off x="720000" y="406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97" name="Google Shape;597;p29"/>
          <p:cNvSpPr/>
          <p:nvPr/>
        </p:nvSpPr>
        <p:spPr>
          <a:xfrm>
            <a:off x="5043550" y="3258163"/>
            <a:ext cx="777300" cy="77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9"/>
          <p:cNvSpPr/>
          <p:nvPr/>
        </p:nvSpPr>
        <p:spPr>
          <a:xfrm>
            <a:off x="5043538" y="1658824"/>
            <a:ext cx="777300" cy="77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9"/>
          <p:cNvSpPr/>
          <p:nvPr/>
        </p:nvSpPr>
        <p:spPr>
          <a:xfrm>
            <a:off x="865796" y="3228913"/>
            <a:ext cx="777300" cy="77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9"/>
          <p:cNvSpPr/>
          <p:nvPr/>
        </p:nvSpPr>
        <p:spPr>
          <a:xfrm>
            <a:off x="872399" y="1658824"/>
            <a:ext cx="778500" cy="77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9"/>
          <p:cNvSpPr txBox="1">
            <a:spLocks noGrp="1"/>
          </p:cNvSpPr>
          <p:nvPr>
            <p:ph type="title" idx="9"/>
          </p:nvPr>
        </p:nvSpPr>
        <p:spPr>
          <a:xfrm>
            <a:off x="796200" y="3413812"/>
            <a:ext cx="9165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1750624" y="1584675"/>
            <a:ext cx="3161525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Statistics And Probability</a:t>
            </a:r>
            <a:endParaRPr sz="2000" dirty="0"/>
          </a:p>
        </p:txBody>
      </p:sp>
      <p:sp>
        <p:nvSpPr>
          <p:cNvPr id="603" name="Google Shape;603;p29"/>
          <p:cNvSpPr txBox="1">
            <a:spLocks noGrp="1"/>
          </p:cNvSpPr>
          <p:nvPr>
            <p:ph type="subTitle" idx="1"/>
          </p:nvPr>
        </p:nvSpPr>
        <p:spPr>
          <a:xfrm>
            <a:off x="1844089" y="1912560"/>
            <a:ext cx="1900918" cy="306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Statistics and Data Distribution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04" name="Google Shape;604;p29"/>
          <p:cNvSpPr txBox="1">
            <a:spLocks noGrp="1"/>
          </p:cNvSpPr>
          <p:nvPr>
            <p:ph type="title" idx="2"/>
          </p:nvPr>
        </p:nvSpPr>
        <p:spPr>
          <a:xfrm>
            <a:off x="1750639" y="3208933"/>
            <a:ext cx="2803676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Maximum Likelihood</a:t>
            </a:r>
            <a:endParaRPr dirty="0"/>
          </a:p>
        </p:txBody>
      </p:sp>
      <p:sp>
        <p:nvSpPr>
          <p:cNvPr id="605" name="Google Shape;605;p29"/>
          <p:cNvSpPr txBox="1">
            <a:spLocks noGrp="1"/>
          </p:cNvSpPr>
          <p:nvPr>
            <p:ph type="subTitle" idx="3"/>
          </p:nvPr>
        </p:nvSpPr>
        <p:spPr>
          <a:xfrm>
            <a:off x="1750624" y="3536819"/>
            <a:ext cx="2158800" cy="298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Definition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06" name="Google Shape;606;p29"/>
          <p:cNvSpPr txBox="1">
            <a:spLocks noGrp="1"/>
          </p:cNvSpPr>
          <p:nvPr>
            <p:ph type="title" idx="4"/>
          </p:nvPr>
        </p:nvSpPr>
        <p:spPr>
          <a:xfrm>
            <a:off x="5988298" y="1586595"/>
            <a:ext cx="2033538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</a:t>
            </a:r>
            <a:endParaRPr dirty="0"/>
          </a:p>
        </p:txBody>
      </p:sp>
      <p:sp>
        <p:nvSpPr>
          <p:cNvPr id="608" name="Google Shape;608;p29"/>
          <p:cNvSpPr txBox="1">
            <a:spLocks noGrp="1"/>
          </p:cNvSpPr>
          <p:nvPr>
            <p:ph type="title" idx="6"/>
          </p:nvPr>
        </p:nvSpPr>
        <p:spPr>
          <a:xfrm>
            <a:off x="5933900" y="3224100"/>
            <a:ext cx="25221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 Usages</a:t>
            </a:r>
            <a:endParaRPr dirty="0"/>
          </a:p>
        </p:txBody>
      </p:sp>
      <p:sp>
        <p:nvSpPr>
          <p:cNvPr id="609" name="Google Shape;609;p29"/>
          <p:cNvSpPr txBox="1">
            <a:spLocks noGrp="1"/>
          </p:cNvSpPr>
          <p:nvPr>
            <p:ph type="subTitle" idx="7"/>
          </p:nvPr>
        </p:nvSpPr>
        <p:spPr>
          <a:xfrm>
            <a:off x="5933909" y="3498361"/>
            <a:ext cx="21588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 idx="8"/>
          </p:nvPr>
        </p:nvSpPr>
        <p:spPr>
          <a:xfrm>
            <a:off x="796200" y="1828499"/>
            <a:ext cx="9165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1" name="Google Shape;611;p29"/>
          <p:cNvSpPr txBox="1">
            <a:spLocks noGrp="1"/>
          </p:cNvSpPr>
          <p:nvPr>
            <p:ph type="title" idx="13"/>
          </p:nvPr>
        </p:nvSpPr>
        <p:spPr>
          <a:xfrm>
            <a:off x="4973950" y="3429671"/>
            <a:ext cx="916500" cy="4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12" name="Google Shape;612;p29"/>
          <p:cNvSpPr txBox="1">
            <a:spLocks noGrp="1"/>
          </p:cNvSpPr>
          <p:nvPr>
            <p:ph type="title" idx="14"/>
          </p:nvPr>
        </p:nvSpPr>
        <p:spPr>
          <a:xfrm>
            <a:off x="4973951" y="1828499"/>
            <a:ext cx="9165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36838-7092-4299-A3E4-68BE30D62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9CE47-5836-4D5E-AC48-1E26EBB36B10}"/>
              </a:ext>
            </a:extLst>
          </p:cNvPr>
          <p:cNvSpPr txBox="1"/>
          <p:nvPr/>
        </p:nvSpPr>
        <p:spPr>
          <a:xfrm>
            <a:off x="5928066" y="1912560"/>
            <a:ext cx="19231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 smtClean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   </a:t>
            </a:r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What is EM?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   Example</a:t>
            </a:r>
          </a:p>
        </p:txBody>
      </p:sp>
      <p:sp>
        <p:nvSpPr>
          <p:cNvPr id="20" name="Google Shape;605;p29">
            <a:extLst>
              <a:ext uri="{FF2B5EF4-FFF2-40B4-BE49-F238E27FC236}">
                <a16:creationId xmlns:a16="http://schemas.microsoft.com/office/drawing/2014/main" id="{ADDE6725-58FB-4991-BB55-6F4E6905A5FE}"/>
              </a:ext>
            </a:extLst>
          </p:cNvPr>
          <p:cNvSpPr txBox="1">
            <a:spLocks/>
          </p:cNvSpPr>
          <p:nvPr/>
        </p:nvSpPr>
        <p:spPr>
          <a:xfrm>
            <a:off x="1750624" y="3742462"/>
            <a:ext cx="2722700" cy="29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 smtClean="0"/>
              <a:t>Estimation With Supervised Data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FD2BF-974D-468B-8EA3-A70A6CD0CF70}"/>
              </a:ext>
            </a:extLst>
          </p:cNvPr>
          <p:cNvSpPr txBox="1"/>
          <p:nvPr/>
        </p:nvSpPr>
        <p:spPr>
          <a:xfrm>
            <a:off x="5890450" y="35286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kta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/>
                <a:cs typeface="Mukta Light"/>
                <a:sym typeface="Mukta Light"/>
              </a:rPr>
              <a:t>-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/>
                <a:cs typeface="Mukta Light"/>
                <a:sym typeface="Mukta Light"/>
              </a:rPr>
              <a:t>Image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/>
                <a:cs typeface="Mukta Light"/>
                <a:sym typeface="Mukta Light"/>
              </a:rPr>
              <a:t>compression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kta Light"/>
              <a:cs typeface="Mukta Light"/>
              <a:sym typeface="Mukta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985B2C-6DD9-4140-A9E6-07A64502B0E6}"/>
              </a:ext>
            </a:extLst>
          </p:cNvPr>
          <p:cNvSpPr txBox="1"/>
          <p:nvPr/>
        </p:nvSpPr>
        <p:spPr>
          <a:xfrm>
            <a:off x="5890450" y="3742462"/>
            <a:ext cx="232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kta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kta Light"/>
                <a:cs typeface="Mukta Light"/>
                <a:sym typeface="Mukta Light"/>
              </a:rPr>
              <a:t>- More examples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kta Light"/>
              <a:cs typeface="Mukta Light"/>
              <a:sym typeface="Mukta Light"/>
            </a:endParaRPr>
          </a:p>
        </p:txBody>
      </p:sp>
      <p:sp>
        <p:nvSpPr>
          <p:cNvPr id="26" name="Google Shape;605;p29">
            <a:extLst>
              <a:ext uri="{FF2B5EF4-FFF2-40B4-BE49-F238E27FC236}">
                <a16:creationId xmlns:a16="http://schemas.microsoft.com/office/drawing/2014/main" id="{ADDE6725-58FB-4991-BB55-6F4E6905A5FE}"/>
              </a:ext>
            </a:extLst>
          </p:cNvPr>
          <p:cNvSpPr txBox="1">
            <a:spLocks/>
          </p:cNvSpPr>
          <p:nvPr/>
        </p:nvSpPr>
        <p:spPr>
          <a:xfrm>
            <a:off x="1748565" y="3962547"/>
            <a:ext cx="2931693" cy="31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/>
              <a:t>Estimation With </a:t>
            </a:r>
            <a:r>
              <a:rPr lang="en" dirty="0" smtClean="0"/>
              <a:t>Unsupervised </a:t>
            </a:r>
            <a:r>
              <a:rPr lang="en" dirty="0"/>
              <a:t>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6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 animBg="1"/>
      <p:bldP spid="598" grpId="0" animBg="1"/>
      <p:bldP spid="599" grpId="0" animBg="1"/>
      <p:bldP spid="600" grpId="0" animBg="1"/>
      <p:bldP spid="601" grpId="0"/>
      <p:bldP spid="602" grpId="0"/>
      <p:bldP spid="603" grpId="0" build="p"/>
      <p:bldP spid="604" grpId="0"/>
      <p:bldP spid="605" grpId="0" build="p"/>
      <p:bldP spid="606" grpId="0"/>
      <p:bldP spid="608" grpId="0"/>
      <p:bldP spid="610" grpId="0"/>
      <p:bldP spid="612" grpId="0"/>
      <p:bldP spid="23" grpId="0"/>
      <p:bldP spid="20" grpId="0" build="p"/>
      <p:bldP spid="24" grpId="0"/>
      <p:bldP spid="25" grpId="0"/>
      <p:bldP spid="2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4067736" cy="78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How does it works?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9F69A-EE22-4553-85A9-5FDCBD47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2772537"/>
            <a:ext cx="3093988" cy="171464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7554248-A669-42FE-812A-E0AF2581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13" y="1011703"/>
            <a:ext cx="2850504" cy="2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5045BD-4C0D-4093-8998-157A82580945}"/>
                  </a:ext>
                </a:extLst>
              </p:cNvPr>
              <p:cNvSpPr txBox="1"/>
              <p:nvPr/>
            </p:nvSpPr>
            <p:spPr>
              <a:xfrm>
                <a:off x="1136073" y="1463757"/>
                <a:ext cx="424641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Starts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  <m:t>𝑛𝑘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Update parameters: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ukta Light" panose="020B0604020202020204" charset="0"/>
                      </a:rPr>
                      <m:t>, </m:t>
                    </m:r>
                  </m:oMath>
                </a14:m>
                <a:endParaRPr lang="en-US" b="0" dirty="0">
                  <a:solidFill>
                    <a:schemeClr val="bg1"/>
                  </a:solidFill>
                  <a:latin typeface="Mukta Light" panose="020B0604020202020204" charset="0"/>
                  <a:ea typeface="Cambria Math" panose="02040503050406030204" pitchFamily="18" charset="0"/>
                  <a:cs typeface="Mukta Light" panose="020B0604020202020204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 </a:t>
                </a:r>
                <a:r>
                  <a:rPr lang="en-US" dirty="0" err="1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Covariances</a:t>
                </a:r>
                <a:r>
                  <a:rPr lang="en-US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Mukta Light" panose="020B0604020202020204" charset="0"/>
                          </a:rPr>
                          <m:t>, </m:t>
                        </m:r>
                      </m:e>
                    </m:nary>
                  </m:oMath>
                </a14:m>
                <a:endParaRPr lang="en-US" b="0" i="0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  <a:p>
                <a:r>
                  <a:rPr lang="en-US" b="0" i="0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mixing coefficients</a:t>
                </a:r>
                <a:r>
                  <a:rPr lang="en-US" b="0" i="0" dirty="0" smtClean="0">
                    <a:solidFill>
                      <a:schemeClr val="bg1"/>
                    </a:solidFill>
                    <a:latin typeface="Mukta Light" panose="020B0604020202020204" charset="0"/>
                    <a:cs typeface="Mukta Ligh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ukta Light" panose="020B060402020202020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5045BD-4C0D-4093-8998-157A82580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1463757"/>
                <a:ext cx="4246418" cy="1169551"/>
              </a:xfrm>
              <a:prstGeom prst="rect">
                <a:avLst/>
              </a:prstGeom>
              <a:blipFill>
                <a:blip r:embed="rId5"/>
                <a:stretch>
                  <a:fillRect l="-430" t="-521" b="-2187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886;p32">
            <a:extLst>
              <a:ext uri="{FF2B5EF4-FFF2-40B4-BE49-F238E27FC236}">
                <a16:creationId xmlns:a16="http://schemas.microsoft.com/office/drawing/2014/main" id="{AC5E603A-493F-4915-B537-ABA2B0E4D5F0}"/>
              </a:ext>
            </a:extLst>
          </p:cNvPr>
          <p:cNvSpPr txBox="1">
            <a:spLocks/>
          </p:cNvSpPr>
          <p:nvPr/>
        </p:nvSpPr>
        <p:spPr>
          <a:xfrm>
            <a:off x="258699" y="1011703"/>
            <a:ext cx="2451746" cy="6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2400" dirty="0"/>
              <a:t>M-step: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558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16" grpId="0"/>
      <p:bldP spid="1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4067736" cy="78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How does it works?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8E70C-961A-44ED-821E-19C8D41363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75" y="3353336"/>
            <a:ext cx="4396920" cy="147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0261F-3A76-4CC9-B8DD-67FA8EE2B75F}"/>
              </a:ext>
            </a:extLst>
          </p:cNvPr>
          <p:cNvPicPr/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6922" y="2677866"/>
            <a:ext cx="3219046" cy="215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5414A-24DF-49BD-BA81-D4C128EC2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768" y="1834619"/>
            <a:ext cx="3436918" cy="7087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B26521-A82B-4E2D-BB15-558C81BAE003}"/>
              </a:ext>
            </a:extLst>
          </p:cNvPr>
          <p:cNvSpPr txBox="1"/>
          <p:nvPr/>
        </p:nvSpPr>
        <p:spPr>
          <a:xfrm>
            <a:off x="1093768" y="2974254"/>
            <a:ext cx="424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Repeat E-step and M-step until convergence:</a:t>
            </a:r>
          </a:p>
        </p:txBody>
      </p:sp>
      <p:sp>
        <p:nvSpPr>
          <p:cNvPr id="13" name="Google Shape;886;p32">
            <a:extLst>
              <a:ext uri="{FF2B5EF4-FFF2-40B4-BE49-F238E27FC236}">
                <a16:creationId xmlns:a16="http://schemas.microsoft.com/office/drawing/2014/main" id="{ED4CF716-5E4C-4A94-BC84-3800004B20F9}"/>
              </a:ext>
            </a:extLst>
          </p:cNvPr>
          <p:cNvSpPr txBox="1">
            <a:spLocks/>
          </p:cNvSpPr>
          <p:nvPr/>
        </p:nvSpPr>
        <p:spPr>
          <a:xfrm>
            <a:off x="436418" y="984087"/>
            <a:ext cx="2451746" cy="60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2400" dirty="0" smtClean="0"/>
              <a:t>Evaluation</a:t>
            </a:r>
            <a:r>
              <a:rPr lang="en-US" sz="2400" dirty="0" smtClean="0"/>
              <a:t>: 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26521-A82B-4E2D-BB15-558C81BAE003}"/>
              </a:ext>
            </a:extLst>
          </p:cNvPr>
          <p:cNvSpPr txBox="1"/>
          <p:nvPr/>
        </p:nvSpPr>
        <p:spPr>
          <a:xfrm>
            <a:off x="1038350" y="1559659"/>
            <a:ext cx="4246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Evaluate log likelihood and check for convergence: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0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-1" y="312290"/>
            <a:ext cx="4067736" cy="78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Another 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9A42B5-356C-4868-8643-A450DC73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68" y="637975"/>
            <a:ext cx="4190133" cy="35951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0C744C-AB3C-4669-B660-0AE389A3C212}"/>
              </a:ext>
            </a:extLst>
          </p:cNvPr>
          <p:cNvSpPr txBox="1"/>
          <p:nvPr/>
        </p:nvSpPr>
        <p:spPr>
          <a:xfrm>
            <a:off x="669175" y="1095928"/>
            <a:ext cx="23829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Initialization </a:t>
            </a: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until </a:t>
            </a:r>
            <a:r>
              <a:rPr lang="en-US" dirty="0" err="1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converagence</a:t>
            </a:r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: </a:t>
            </a: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   E-step</a:t>
            </a: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   M-step</a:t>
            </a:r>
          </a:p>
          <a:p>
            <a:r>
              <a:rPr lang="en-US" dirty="0"/>
              <a:t>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23063D-FAC8-4945-BA7A-BB5FF4A1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26" y="1750262"/>
            <a:ext cx="4009813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4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847869" y="2004348"/>
            <a:ext cx="2614741" cy="567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3200" dirty="0"/>
              <a:t>Pros</a:t>
            </a:r>
          </a:p>
          <a:p>
            <a:pPr marL="114300" indent="0"/>
            <a:endParaRPr lang="en-US" sz="32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" y="543564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C744C-AB3C-4669-B660-0AE389A3C212}"/>
              </a:ext>
            </a:extLst>
          </p:cNvPr>
          <p:cNvSpPr txBox="1"/>
          <p:nvPr/>
        </p:nvSpPr>
        <p:spPr>
          <a:xfrm>
            <a:off x="1192542" y="1855266"/>
            <a:ext cx="238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6" name="Google Shape;886;p32">
            <a:extLst>
              <a:ext uri="{FF2B5EF4-FFF2-40B4-BE49-F238E27FC236}">
                <a16:creationId xmlns:a16="http://schemas.microsoft.com/office/drawing/2014/main" id="{7DF687CC-9841-4D47-8418-19C6721209CA}"/>
              </a:ext>
            </a:extLst>
          </p:cNvPr>
          <p:cNvSpPr txBox="1">
            <a:spLocks/>
          </p:cNvSpPr>
          <p:nvPr/>
        </p:nvSpPr>
        <p:spPr>
          <a:xfrm>
            <a:off x="5285121" y="1967264"/>
            <a:ext cx="2614741" cy="56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3200" dirty="0"/>
              <a:t>Cons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23AFA-569F-40CE-B823-35B2905B4970}"/>
              </a:ext>
            </a:extLst>
          </p:cNvPr>
          <p:cNvSpPr txBox="1"/>
          <p:nvPr/>
        </p:nvSpPr>
        <p:spPr>
          <a:xfrm>
            <a:off x="1152201" y="2865072"/>
            <a:ext cx="2907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It is guaranteed that the likelihood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 will increase in each iteration.</a:t>
            </a:r>
          </a:p>
          <a:p>
            <a:pPr algn="just"/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A8B5B-C1C2-441B-8481-2BBDAB658341}"/>
              </a:ext>
            </a:extLst>
          </p:cNvPr>
          <p:cNvSpPr txBox="1"/>
          <p:nvPr/>
        </p:nvSpPr>
        <p:spPr>
          <a:xfrm>
            <a:off x="5608819" y="2798758"/>
            <a:ext cx="2540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Not guaranteed to give MLE </a:t>
            </a: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 (may stuck in local minimum)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E8623-6A5C-4BA1-92BF-E33C2CE8D6CD}"/>
              </a:ext>
            </a:extLst>
          </p:cNvPr>
          <p:cNvSpPr txBox="1"/>
          <p:nvPr/>
        </p:nvSpPr>
        <p:spPr>
          <a:xfrm>
            <a:off x="1152201" y="2644869"/>
            <a:ext cx="238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Works well in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6D63C-091E-4D2E-A224-F1C324D861C5}"/>
              </a:ext>
            </a:extLst>
          </p:cNvPr>
          <p:cNvSpPr txBox="1"/>
          <p:nvPr/>
        </p:nvSpPr>
        <p:spPr>
          <a:xfrm>
            <a:off x="5594965" y="3295959"/>
            <a:ext cx="255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Has very slow convergence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15C05-9DFA-4270-9E0A-24CDAC7352F9}"/>
              </a:ext>
            </a:extLst>
          </p:cNvPr>
          <p:cNvSpPr txBox="1"/>
          <p:nvPr/>
        </p:nvSpPr>
        <p:spPr>
          <a:xfrm>
            <a:off x="5594965" y="3568077"/>
            <a:ext cx="255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- Requires both </a:t>
            </a:r>
            <a:r>
              <a:rPr lang="en-US" dirty="0" smtClean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forward </a:t>
            </a:r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and</a:t>
            </a:r>
          </a:p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  backward probabilities</a:t>
            </a:r>
          </a:p>
        </p:txBody>
      </p:sp>
      <p:grpSp>
        <p:nvGrpSpPr>
          <p:cNvPr id="12" name="Google Shape;7171;p62">
            <a:extLst>
              <a:ext uri="{FF2B5EF4-FFF2-40B4-BE49-F238E27FC236}">
                <a16:creationId xmlns:a16="http://schemas.microsoft.com/office/drawing/2014/main" id="{78D1A31F-94F3-4BB6-A1D9-C2FC24DD6FE9}"/>
              </a:ext>
            </a:extLst>
          </p:cNvPr>
          <p:cNvGrpSpPr/>
          <p:nvPr/>
        </p:nvGrpSpPr>
        <p:grpSpPr>
          <a:xfrm>
            <a:off x="1653540" y="888046"/>
            <a:ext cx="1003398" cy="1003398"/>
            <a:chOff x="1492675" y="4992125"/>
            <a:chExt cx="481825" cy="481825"/>
          </a:xfrm>
        </p:grpSpPr>
        <p:sp>
          <p:nvSpPr>
            <p:cNvPr id="13" name="Google Shape;7172;p62">
              <a:extLst>
                <a:ext uri="{FF2B5EF4-FFF2-40B4-BE49-F238E27FC236}">
                  <a16:creationId xmlns:a16="http://schemas.microsoft.com/office/drawing/2014/main" id="{A7FF6D21-57CD-403C-973A-BA44C35FC316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7173;p62">
              <a:extLst>
                <a:ext uri="{FF2B5EF4-FFF2-40B4-BE49-F238E27FC236}">
                  <a16:creationId xmlns:a16="http://schemas.microsoft.com/office/drawing/2014/main" id="{1D64E2E9-DDE3-4021-B315-1B8D0A0ED19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" name="Google Shape;7174;p62">
            <a:extLst>
              <a:ext uri="{FF2B5EF4-FFF2-40B4-BE49-F238E27FC236}">
                <a16:creationId xmlns:a16="http://schemas.microsoft.com/office/drawing/2014/main" id="{A9DB9E5F-80A2-4524-A261-72AAECD9840B}"/>
              </a:ext>
            </a:extLst>
          </p:cNvPr>
          <p:cNvGrpSpPr/>
          <p:nvPr/>
        </p:nvGrpSpPr>
        <p:grpSpPr>
          <a:xfrm>
            <a:off x="6187440" y="894786"/>
            <a:ext cx="923396" cy="923396"/>
            <a:chOff x="2085525" y="4992125"/>
            <a:chExt cx="481825" cy="481825"/>
          </a:xfrm>
        </p:grpSpPr>
        <p:sp>
          <p:nvSpPr>
            <p:cNvPr id="17" name="Google Shape;7175;p62">
              <a:extLst>
                <a:ext uri="{FF2B5EF4-FFF2-40B4-BE49-F238E27FC236}">
                  <a16:creationId xmlns:a16="http://schemas.microsoft.com/office/drawing/2014/main" id="{74955881-1F85-4782-AE53-2AD08ADD89BD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7176;p62">
              <a:extLst>
                <a:ext uri="{FF2B5EF4-FFF2-40B4-BE49-F238E27FC236}">
                  <a16:creationId xmlns:a16="http://schemas.microsoft.com/office/drawing/2014/main" id="{E4C2D75E-3B76-4B9B-A09F-A2AC7E328B1B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4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6" grpId="0"/>
      <p:bldP spid="2" grpId="0"/>
      <p:bldP spid="8" grpId="0"/>
      <p:bldP spid="3" grpId="0"/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97;p29">
            <a:extLst>
              <a:ext uri="{FF2B5EF4-FFF2-40B4-BE49-F238E27FC236}">
                <a16:creationId xmlns:a16="http://schemas.microsoft.com/office/drawing/2014/main" id="{0F39149B-09F2-440D-BE25-FDD7ABE3BAF4}"/>
              </a:ext>
            </a:extLst>
          </p:cNvPr>
          <p:cNvSpPr/>
          <p:nvPr/>
        </p:nvSpPr>
        <p:spPr>
          <a:xfrm>
            <a:off x="2048658" y="255516"/>
            <a:ext cx="1268484" cy="12684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1"/>
          <p:cNvSpPr txBox="1">
            <a:spLocks noGrp="1"/>
          </p:cNvSpPr>
          <p:nvPr>
            <p:ph type="title"/>
          </p:nvPr>
        </p:nvSpPr>
        <p:spPr>
          <a:xfrm>
            <a:off x="554100" y="2212559"/>
            <a:ext cx="42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EM Usages</a:t>
            </a:r>
            <a:br>
              <a:rPr lang="en-US" dirty="0"/>
            </a:br>
            <a:endParaRPr dirty="0"/>
          </a:p>
        </p:txBody>
      </p:sp>
      <p:sp>
        <p:nvSpPr>
          <p:cNvPr id="767" name="Google Shape;767;p31"/>
          <p:cNvSpPr txBox="1">
            <a:spLocks noGrp="1"/>
          </p:cNvSpPr>
          <p:nvPr>
            <p:ph type="title" idx="2"/>
          </p:nvPr>
        </p:nvSpPr>
        <p:spPr>
          <a:xfrm>
            <a:off x="1031486" y="64077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C0B5EE3-8178-4EC8-904B-8ED124DAE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658" y="3054359"/>
            <a:ext cx="4049515" cy="389863"/>
          </a:xfrm>
        </p:spPr>
        <p:txBody>
          <a:bodyPr/>
          <a:lstStyle/>
          <a:p>
            <a:pPr marL="114300" indent="0" algn="l"/>
            <a:r>
              <a:rPr lang="en-US" dirty="0"/>
              <a:t>- </a:t>
            </a:r>
            <a:r>
              <a:rPr lang="en-US" sz="1600" dirty="0"/>
              <a:t>Image </a:t>
            </a:r>
            <a:r>
              <a:rPr lang="en-US" dirty="0"/>
              <a:t>compression</a:t>
            </a:r>
            <a:endParaRPr lang="en-US" sz="1600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3E318E8-ACEC-4AD1-9267-D47E272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443" y="3305735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426F2A15-8019-4863-BB3E-8510B05463DA}"/>
              </a:ext>
            </a:extLst>
          </p:cNvPr>
          <p:cNvSpPr txBox="1">
            <a:spLocks/>
          </p:cNvSpPr>
          <p:nvPr/>
        </p:nvSpPr>
        <p:spPr>
          <a:xfrm>
            <a:off x="907657" y="3294063"/>
            <a:ext cx="4049515" cy="38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14300" indent="0" algn="l"/>
            <a:r>
              <a:rPr lang="en-US" dirty="0"/>
              <a:t>- unsupervised clustering algorithm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376F937F-C4EF-4982-B993-126617BE5EB8}"/>
              </a:ext>
            </a:extLst>
          </p:cNvPr>
          <p:cNvSpPr txBox="1">
            <a:spLocks/>
          </p:cNvSpPr>
          <p:nvPr/>
        </p:nvSpPr>
        <p:spPr>
          <a:xfrm>
            <a:off x="907657" y="3569108"/>
            <a:ext cx="4049515" cy="38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14300" indent="0" algn="l"/>
            <a:r>
              <a:rPr lang="en-US" dirty="0"/>
              <a:t>- </a:t>
            </a:r>
            <a:r>
              <a:rPr lang="fr-FR" sz="1400" dirty="0"/>
              <a:t>NLP applications like Latent Dirichlet Allocation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B174-827C-4B13-A212-4CF67831B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"/>
          <a:stretch/>
        </p:blipFill>
        <p:spPr>
          <a:xfrm>
            <a:off x="4876800" y="727837"/>
            <a:ext cx="3775380" cy="29694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8824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66" grpId="0"/>
      <p:bldP spid="767" grpId="0"/>
      <p:bldP spid="7" grpId="0" build="p"/>
      <p:bldP spid="15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193146" y="110461"/>
            <a:ext cx="2614741" cy="567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800" dirty="0"/>
              <a:t>Image </a:t>
            </a:r>
            <a:r>
              <a:rPr lang="en-US" sz="3200" dirty="0"/>
              <a:t>compression</a:t>
            </a:r>
          </a:p>
          <a:p>
            <a:pPr marL="114300" indent="0"/>
            <a:endParaRPr lang="en-US" sz="32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C744C-AB3C-4669-B660-0AE389A3C212}"/>
              </a:ext>
            </a:extLst>
          </p:cNvPr>
          <p:cNvSpPr txBox="1"/>
          <p:nvPr/>
        </p:nvSpPr>
        <p:spPr>
          <a:xfrm>
            <a:off x="727363" y="1427018"/>
            <a:ext cx="238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078C1AB-83A5-4F99-B1E1-DEE8842E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44" y="1227567"/>
            <a:ext cx="2224757" cy="146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1CF8E69-8830-436F-90F5-9861B9AC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49" y="1220282"/>
            <a:ext cx="2225892" cy="146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43DAA7-8C3B-4A54-B1B0-4040EBD6F38A}"/>
                  </a:ext>
                </a:extLst>
              </p:cNvPr>
              <p:cNvSpPr txBox="1"/>
              <p:nvPr/>
            </p:nvSpPr>
            <p:spPr>
              <a:xfrm>
                <a:off x="5454587" y="1626883"/>
                <a:ext cx="568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43DAA7-8C3B-4A54-B1B0-4040EBD6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87" y="1626883"/>
                <a:ext cx="5680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8" name="Picture 6">
            <a:extLst>
              <a:ext uri="{FF2B5EF4-FFF2-40B4-BE49-F238E27FC236}">
                <a16:creationId xmlns:a16="http://schemas.microsoft.com/office/drawing/2014/main" id="{46C6A960-954D-40A9-8AB6-597AD155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60" y="3543196"/>
            <a:ext cx="1861058" cy="14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E8ADCEB0-1BB0-4E2C-8BA5-F01013D1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65" y="3533913"/>
            <a:ext cx="3467099" cy="14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3C518-E8B9-4114-881D-22F2F76AA1E9}"/>
                  </a:ext>
                </a:extLst>
              </p:cNvPr>
              <p:cNvSpPr txBox="1"/>
              <p:nvPr/>
            </p:nvSpPr>
            <p:spPr>
              <a:xfrm>
                <a:off x="4731327" y="4044477"/>
                <a:ext cx="505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3C518-E8B9-4114-881D-22F2F76AA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27" y="4044477"/>
                <a:ext cx="50569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57B09F-81A9-4BFC-9E57-6F26F4D407E4}"/>
              </a:ext>
            </a:extLst>
          </p:cNvPr>
          <p:cNvSpPr txBox="1"/>
          <p:nvPr/>
        </p:nvSpPr>
        <p:spPr>
          <a:xfrm>
            <a:off x="990600" y="1816896"/>
            <a:ext cx="143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Example: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0CE507-E1DA-479B-83B6-6CAAD5D174BB}"/>
              </a:ext>
            </a:extLst>
          </p:cNvPr>
          <p:cNvSpPr txBox="1"/>
          <p:nvPr/>
        </p:nvSpPr>
        <p:spPr>
          <a:xfrm>
            <a:off x="990600" y="4044477"/>
            <a:ext cx="170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Difference between FCM and EM:</a:t>
            </a:r>
          </a:p>
        </p:txBody>
      </p:sp>
    </p:spTree>
    <p:extLst>
      <p:ext uri="{BB962C8B-B14F-4D97-AF65-F5344CB8AC3E}">
        <p14:creationId xmlns:p14="http://schemas.microsoft.com/office/powerpoint/2010/main" val="34739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  <p:bldP spid="3" grpId="0"/>
      <p:bldP spid="4" grpId="0"/>
      <p:bldP spid="5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6;p32">
            <a:extLst>
              <a:ext uri="{FF2B5EF4-FFF2-40B4-BE49-F238E27FC236}">
                <a16:creationId xmlns:a16="http://schemas.microsoft.com/office/drawing/2014/main" id="{7DF687CC-9841-4D47-8418-19C6721209CA}"/>
              </a:ext>
            </a:extLst>
          </p:cNvPr>
          <p:cNvSpPr txBox="1">
            <a:spLocks/>
          </p:cNvSpPr>
          <p:nvPr/>
        </p:nvSpPr>
        <p:spPr>
          <a:xfrm>
            <a:off x="2999814" y="229399"/>
            <a:ext cx="2614741" cy="56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sz="3200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C4480-C639-4A32-B3BE-DC8D39AE7A22}"/>
              </a:ext>
            </a:extLst>
          </p:cNvPr>
          <p:cNvSpPr txBox="1"/>
          <p:nvPr/>
        </p:nvSpPr>
        <p:spPr>
          <a:xfrm>
            <a:off x="1196340" y="964565"/>
            <a:ext cx="675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CSC 411: Lecture 13: Mixtures of Gaussians and EM, Richard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Zemel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, Raquel Urtasun and Sanja Fidler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Ravanbakhsh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, E., Rezaei, M.,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Namjoo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, E. and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Choobdar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.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F4F6A-6C3D-4505-A636-E5018C409C00}"/>
              </a:ext>
            </a:extLst>
          </p:cNvPr>
          <p:cNvSpPr txBox="1"/>
          <p:nvPr/>
        </p:nvSpPr>
        <p:spPr>
          <a:xfrm>
            <a:off x="1196340" y="1487785"/>
            <a:ext cx="675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Comparison between EM and FCM algorithms in skin tone extraction. Hu, Y., Wai, L. and Chee, S., 2012, November. 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F94D8-F2AC-48C5-A604-CFCCB2337F3A}"/>
              </a:ext>
            </a:extLst>
          </p:cNvPr>
          <p:cNvSpPr txBox="1"/>
          <p:nvPr/>
        </p:nvSpPr>
        <p:spPr>
          <a:xfrm>
            <a:off x="1196340" y="2044106"/>
            <a:ext cx="66484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Clustering algorithms for scene classification—A performance comparison between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K-means;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fuzzyc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-means and GMM. In Proc. IIEEJ Image Electron. Vis.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Comput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. Workshop (pp. 1-6).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027EE-3BF2-4E70-8BAB-1010C1AA9A57}"/>
              </a:ext>
            </a:extLst>
          </p:cNvPr>
          <p:cNvSpPr txBox="1"/>
          <p:nvPr/>
        </p:nvSpPr>
        <p:spPr>
          <a:xfrm>
            <a:off x="1196340" y="2815871"/>
            <a:ext cx="6819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  <a:hlinkClick r:id="rId3" tooltip="https://en.wikipedia.org/wiki/Expectation%E2%80%93maximization_algorithm#:~:text=One%20of%20the%20earliest%20is,L%C3%B6f%20and%20Anders%20Martin%2DL%C3%B6f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https://en.wikipedia.org/wiki/Expectation%E2%80%93maximization_algorithm#:~:text=One%20of%20the%20earliest%20is,L%C3%B6f%20and%20Anders%20Martin%2DL%C3%B6f</a:t>
            </a:r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.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6B4D8-00C0-411E-B251-958A42C66B1D}"/>
              </a:ext>
            </a:extLst>
          </p:cNvPr>
          <p:cNvSpPr txBox="1"/>
          <p:nvPr/>
        </p:nvSpPr>
        <p:spPr>
          <a:xfrm>
            <a:off x="1184910" y="3372192"/>
            <a:ext cx="681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  <a:hlinkClick r:id="rId4" tooltip="https://towardsdatascience.com/expectation-maximization-explained-c82f5ed438e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https://towardsdatascience.com/expectation-maximization-explained-c82f5ed438e5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A6115-F1E5-4730-A6AE-F77AFA24096E}"/>
              </a:ext>
            </a:extLst>
          </p:cNvPr>
          <p:cNvSpPr txBox="1"/>
          <p:nvPr/>
        </p:nvSpPr>
        <p:spPr>
          <a:xfrm>
            <a:off x="1196340" y="3679969"/>
            <a:ext cx="681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  <a:hlinkClick r:id="rId5" tooltip="https://medium.com/analytics-vidhya/expectation-maximization-algorithm-step-by-step-30157192de9f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https://medium.com/analytics-vidhya/expectation-maximization-algorithm-step-by-step-30157192de9f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69FF9-E1CD-4DCE-87F1-E3B01EC27236}"/>
              </a:ext>
            </a:extLst>
          </p:cNvPr>
          <p:cNvSpPr txBox="1"/>
          <p:nvPr/>
        </p:nvSpPr>
        <p:spPr>
          <a:xfrm>
            <a:off x="1196340" y="4203189"/>
            <a:ext cx="681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  <a:hlinkClick r:id="rId6" tooltip="https://github.com/volflow/Expectation-Maximization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https://github.com/volflow/Expectation-Maximization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2E82A-A2A6-40BD-AB58-88BB0468DB79}"/>
              </a:ext>
            </a:extLst>
          </p:cNvPr>
          <p:cNvSpPr txBox="1"/>
          <p:nvPr/>
        </p:nvSpPr>
        <p:spPr>
          <a:xfrm>
            <a:off x="1184910" y="4502638"/>
            <a:ext cx="681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  <a:hlinkClick r:id="rId7" tooltip="https://www.youtube.com/watch?v=qMTuMa86NzU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https://www.youtube.com/watch?v=qMTuMa86NzU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E302A005-1779-4B4D-8738-09E860820C9B}"/>
              </a:ext>
            </a:extLst>
          </p:cNvPr>
          <p:cNvSpPr/>
          <p:nvPr/>
        </p:nvSpPr>
        <p:spPr>
          <a:xfrm>
            <a:off x="1019175" y="796801"/>
            <a:ext cx="320040" cy="42291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66D2B2ED-C6B5-4972-A0C6-C3E8A40D2CA5}"/>
              </a:ext>
            </a:extLst>
          </p:cNvPr>
          <p:cNvSpPr/>
          <p:nvPr/>
        </p:nvSpPr>
        <p:spPr>
          <a:xfrm rot="10800000">
            <a:off x="7844790" y="796801"/>
            <a:ext cx="320040" cy="42291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11" grpId="0"/>
      <p:bldP spid="12" grpId="0"/>
      <p:bldP spid="15" grpId="0"/>
      <p:bldP spid="18" grpId="0"/>
      <p:bldP spid="19" grpId="0"/>
      <p:bldP spid="20" grpId="0"/>
      <p:bldP spid="21" grpId="0"/>
      <p:bldP spid="33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8"/>
          <p:cNvSpPr txBox="1">
            <a:spLocks noGrp="1"/>
          </p:cNvSpPr>
          <p:nvPr>
            <p:ph type="ctrTitle"/>
          </p:nvPr>
        </p:nvSpPr>
        <p:spPr>
          <a:xfrm>
            <a:off x="0" y="558165"/>
            <a:ext cx="4172100" cy="10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Thanks!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649" name="Google Shape;1649;p48"/>
          <p:cNvSpPr txBox="1">
            <a:spLocks noGrp="1"/>
          </p:cNvSpPr>
          <p:nvPr>
            <p:ph type="subTitle" idx="1"/>
          </p:nvPr>
        </p:nvSpPr>
        <p:spPr>
          <a:xfrm>
            <a:off x="1148372" y="1613301"/>
            <a:ext cx="3124200" cy="461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59" name="Google Shape;8278;p65">
            <a:extLst>
              <a:ext uri="{FF2B5EF4-FFF2-40B4-BE49-F238E27FC236}">
                <a16:creationId xmlns:a16="http://schemas.microsoft.com/office/drawing/2014/main" id="{173445A0-B7ED-4FA5-A104-38573439F2CA}"/>
              </a:ext>
            </a:extLst>
          </p:cNvPr>
          <p:cNvSpPr/>
          <p:nvPr/>
        </p:nvSpPr>
        <p:spPr>
          <a:xfrm>
            <a:off x="1148372" y="1613301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0D97F-A355-411F-837D-48D68392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707539"/>
            <a:ext cx="6438900" cy="4006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" grpId="0"/>
      <p:bldP spid="1649" grpId="0" build="p"/>
      <p:bldP spid="1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600;p29">
            <a:extLst>
              <a:ext uri="{FF2B5EF4-FFF2-40B4-BE49-F238E27FC236}">
                <a16:creationId xmlns:a16="http://schemas.microsoft.com/office/drawing/2014/main" id="{DB2C77F9-3CC8-4DC4-92B4-C5BD7D297032}"/>
              </a:ext>
            </a:extLst>
          </p:cNvPr>
          <p:cNvSpPr/>
          <p:nvPr/>
        </p:nvSpPr>
        <p:spPr>
          <a:xfrm>
            <a:off x="1992202" y="238120"/>
            <a:ext cx="1229467" cy="121374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1"/>
          <p:cNvSpPr txBox="1">
            <a:spLocks noGrp="1"/>
          </p:cNvSpPr>
          <p:nvPr>
            <p:ph type="title"/>
          </p:nvPr>
        </p:nvSpPr>
        <p:spPr>
          <a:xfrm>
            <a:off x="554100" y="2212559"/>
            <a:ext cx="4627500" cy="9185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Statistics And Probability</a:t>
            </a:r>
            <a:br>
              <a:rPr lang="en-US" dirty="0"/>
            </a:br>
            <a:endParaRPr dirty="0"/>
          </a:p>
        </p:txBody>
      </p:sp>
      <p:sp>
        <p:nvSpPr>
          <p:cNvPr id="767" name="Google Shape;767;p31"/>
          <p:cNvSpPr txBox="1">
            <a:spLocks noGrp="1"/>
          </p:cNvSpPr>
          <p:nvPr>
            <p:ph type="title" idx="2"/>
          </p:nvPr>
        </p:nvSpPr>
        <p:spPr>
          <a:xfrm>
            <a:off x="1031486" y="64077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Jl1bqKLyxuNg1xJSc_95f4aUEahifOrcTis7n5HifyE">
            <a:hlinkClick r:id="" action="ppaction://media"/>
            <a:extLst>
              <a:ext uri="{FF2B5EF4-FFF2-40B4-BE49-F238E27FC236}">
                <a16:creationId xmlns:a16="http://schemas.microsoft.com/office/drawing/2014/main" id="{6BA2A89F-72F5-4DA8-B65A-C3872C3233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9343" y="60771"/>
            <a:ext cx="3274604" cy="5021957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C0B5EE3-8178-4EC8-904B-8ED124DAE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083" y="3208753"/>
            <a:ext cx="4049515" cy="389863"/>
          </a:xfrm>
        </p:spPr>
        <p:txBody>
          <a:bodyPr/>
          <a:lstStyle/>
          <a:p>
            <a:pPr marL="114300" indent="0" algn="l"/>
            <a:r>
              <a:rPr lang="en-US" dirty="0"/>
              <a:t>- </a:t>
            </a:r>
            <a:r>
              <a:rPr lang="en-US" sz="1600" dirty="0"/>
              <a:t>Importance of Statistics in Data  science</a:t>
            </a:r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3E318E8-ACEC-4AD1-9267-D47E272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443" y="3305735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426F2A15-8019-4863-BB3E-8510B05463DA}"/>
              </a:ext>
            </a:extLst>
          </p:cNvPr>
          <p:cNvSpPr txBox="1">
            <a:spLocks/>
          </p:cNvSpPr>
          <p:nvPr/>
        </p:nvSpPr>
        <p:spPr>
          <a:xfrm>
            <a:off x="1132082" y="3481310"/>
            <a:ext cx="4049515" cy="38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14300" indent="0" algn="l"/>
            <a:r>
              <a:rPr lang="en-US" dirty="0"/>
              <a:t>- Distributions</a:t>
            </a:r>
          </a:p>
          <a:p>
            <a:pPr marL="114300" indent="0" algn="l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7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18" grpId="0" animBg="1"/>
      <p:bldP spid="766" grpId="0"/>
      <p:bldP spid="767" grpId="0"/>
      <p:bldP spid="7" grpId="0" build="p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le of Statistics in Data Science">
            <a:extLst>
              <a:ext uri="{FF2B5EF4-FFF2-40B4-BE49-F238E27FC236}">
                <a16:creationId xmlns:a16="http://schemas.microsoft.com/office/drawing/2014/main" id="{14E304A6-C8EC-4BAC-BEB5-EA168BF6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532"/>
            <a:ext cx="4429415" cy="16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053;p35">
            <a:extLst>
              <a:ext uri="{FF2B5EF4-FFF2-40B4-BE49-F238E27FC236}">
                <a16:creationId xmlns:a16="http://schemas.microsoft.com/office/drawing/2014/main" id="{9CBFD721-D38A-4336-969E-C1E48EC694E5}"/>
              </a:ext>
            </a:extLst>
          </p:cNvPr>
          <p:cNvSpPr txBox="1">
            <a:spLocks/>
          </p:cNvSpPr>
          <p:nvPr/>
        </p:nvSpPr>
        <p:spPr>
          <a:xfrm>
            <a:off x="4452618" y="3364965"/>
            <a:ext cx="3424800" cy="7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b="1" dirty="0">
                <a:solidFill>
                  <a:schemeClr val="tx2"/>
                </a:solidFill>
                <a:latin typeface="Life Savers" panose="020B0604020202020204" charset="0"/>
                <a:cs typeface="Mukta Light" panose="020B0604020202020204" charset="0"/>
              </a:rPr>
              <a:t>—</a:t>
            </a:r>
            <a:r>
              <a:rPr lang="en-US" b="1" dirty="0" err="1">
                <a:solidFill>
                  <a:schemeClr val="tx2"/>
                </a:solidFill>
                <a:latin typeface="Life Savers" panose="020B0604020202020204" charset="0"/>
                <a:cs typeface="Mukta Light" panose="020B0604020202020204" charset="0"/>
              </a:rPr>
              <a:t>Andrejs</a:t>
            </a:r>
            <a:r>
              <a:rPr lang="en-US" b="1" dirty="0">
                <a:solidFill>
                  <a:schemeClr val="tx2"/>
                </a:solidFill>
                <a:latin typeface="Life Savers" panose="020B0604020202020204" charset="0"/>
                <a:cs typeface="Mukta Light" panose="020B0604020202020204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Life Savers" panose="020B0604020202020204" charset="0"/>
                <a:cs typeface="Mukta Light" panose="020B0604020202020204" charset="0"/>
              </a:rPr>
              <a:t>Dunkels</a:t>
            </a:r>
            <a:endParaRPr lang="en-US" b="1" dirty="0">
              <a:solidFill>
                <a:schemeClr val="tx2"/>
              </a:solidFill>
              <a:latin typeface="Life Savers" panose="020B0604020202020204" charset="0"/>
              <a:cs typeface="Mukta Light" panose="020B0604020202020204" charset="0"/>
            </a:endParaRPr>
          </a:p>
        </p:txBody>
      </p:sp>
      <p:sp>
        <p:nvSpPr>
          <p:cNvPr id="21" name="Google Shape;1054;p35">
            <a:extLst>
              <a:ext uri="{FF2B5EF4-FFF2-40B4-BE49-F238E27FC236}">
                <a16:creationId xmlns:a16="http://schemas.microsoft.com/office/drawing/2014/main" id="{3E34F38B-1CAD-49CB-ADF3-F90C865DAC0D}"/>
              </a:ext>
            </a:extLst>
          </p:cNvPr>
          <p:cNvSpPr txBox="1">
            <a:spLocks/>
          </p:cNvSpPr>
          <p:nvPr/>
        </p:nvSpPr>
        <p:spPr>
          <a:xfrm>
            <a:off x="916960" y="2283948"/>
            <a:ext cx="63150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0" indent="0" algn="r"/>
            <a:r>
              <a:rPr lang="en-US" b="0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“It’s easy to lie with statistics. It’s hard to tell the truth without statistics.”</a:t>
            </a:r>
          </a:p>
        </p:txBody>
      </p:sp>
      <p:pic>
        <p:nvPicPr>
          <p:cNvPr id="3076" name="Picture 4" descr="ANDREJS1.MCW">
            <a:extLst>
              <a:ext uri="{FF2B5EF4-FFF2-40B4-BE49-F238E27FC236}">
                <a16:creationId xmlns:a16="http://schemas.microsoft.com/office/drawing/2014/main" id="{ECD1D42F-017B-4994-9ECF-2839108C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159" y="3721322"/>
            <a:ext cx="992841" cy="142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8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" decel="50000" autoRev="1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68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" decel="50000" autoRev="1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32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0" y="312289"/>
            <a:ext cx="3368488" cy="738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dirty="0"/>
              <a:t>Distributions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3ADDB-DB5A-446A-AA75-15A690BD4530}"/>
              </a:ext>
            </a:extLst>
          </p:cNvPr>
          <p:cNvSpPr txBox="1"/>
          <p:nvPr/>
        </p:nvSpPr>
        <p:spPr>
          <a:xfrm>
            <a:off x="632012" y="948017"/>
            <a:ext cx="28642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chemeClr val="bg1"/>
                </a:solidFill>
                <a:effectLst/>
                <a:latin typeface="Mukta Light" panose="020B0604020202020204" charset="0"/>
                <a:cs typeface="Mukta Light" panose="020B0604020202020204" charset="0"/>
              </a:rPr>
              <a:t>A data distribution is a function or a listing which shows all the possible values (or intervals) of the data. It also (and this is important) tells you how often each value occurs.</a:t>
            </a:r>
            <a:endParaRPr lang="en-US" dirty="0">
              <a:solidFill>
                <a:schemeClr val="bg1"/>
              </a:solidFill>
              <a:latin typeface="Mukta Light" panose="020B0604020202020204" charset="0"/>
              <a:cs typeface="Mukta Ligh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25A01-7754-4348-8DEC-0E8FC8A8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977705"/>
            <a:ext cx="4103277" cy="2857792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66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6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0" y="249588"/>
            <a:ext cx="3359792" cy="1389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dirty="0"/>
              <a:t>Uniform distribution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785B9-179A-4582-832A-EB9320F8894E}"/>
              </a:ext>
            </a:extLst>
          </p:cNvPr>
          <p:cNvSpPr txBox="1"/>
          <p:nvPr/>
        </p:nvSpPr>
        <p:spPr>
          <a:xfrm>
            <a:off x="812203" y="1661517"/>
            <a:ext cx="2180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There are tow types of uniform distribution</a:t>
            </a:r>
          </a:p>
        </p:txBody>
      </p:sp>
      <p:pic>
        <p:nvPicPr>
          <p:cNvPr id="6146" name="Picture 2" descr="Discrete uniform probability mass function for n = 5">
            <a:extLst>
              <a:ext uri="{FF2B5EF4-FFF2-40B4-BE49-F238E27FC236}">
                <a16:creationId xmlns:a16="http://schemas.microsoft.com/office/drawing/2014/main" id="{7B742BC1-58E0-4074-9C9F-B6EC898B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77" y="278735"/>
            <a:ext cx="2837423" cy="2043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DF of the uniform probability distribution using the maximum convention at the transition points.">
            <a:extLst>
              <a:ext uri="{FF2B5EF4-FFF2-40B4-BE49-F238E27FC236}">
                <a16:creationId xmlns:a16="http://schemas.microsoft.com/office/drawing/2014/main" id="{1E5EBD29-7FCD-4975-9551-21678AA9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51" y="2791962"/>
            <a:ext cx="2794549" cy="19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334062-38B0-4481-A1D2-0DA95D861C86}"/>
                  </a:ext>
                </a:extLst>
              </p:cNvPr>
              <p:cNvSpPr txBox="1"/>
              <p:nvPr/>
            </p:nvSpPr>
            <p:spPr>
              <a:xfrm>
                <a:off x="3829050" y="3433544"/>
                <a:ext cx="2628900" cy="71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  <a:effectLst/>
                    <a:latin typeface="Mukta Light" panose="020B0604020202020204" charset="0"/>
                    <a:cs typeface="Mukta Light" panose="020B0604020202020204" charset="0"/>
                  </a:rPr>
                  <a:t>Continuous Uniform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𝑏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−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𝑎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𝑎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≤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≤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𝑏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ffectLst/>
                  <a:latin typeface="Mukta Light" panose="020B0604020202020204" charset="0"/>
                  <a:cs typeface="Mukta Light" panose="020B060402020202020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334062-38B0-4481-A1D2-0DA95D86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3433544"/>
                <a:ext cx="2628900" cy="712503"/>
              </a:xfrm>
              <a:prstGeom prst="rect">
                <a:avLst/>
              </a:prstGeom>
              <a:blipFill>
                <a:blip r:embed="rId5"/>
                <a:stretch>
                  <a:fillRect l="-696" t="-1709"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7371AE-F45D-4527-BEAE-588FBA2663C7}"/>
                  </a:ext>
                </a:extLst>
              </p:cNvPr>
              <p:cNvSpPr txBox="1"/>
              <p:nvPr/>
            </p:nvSpPr>
            <p:spPr>
              <a:xfrm>
                <a:off x="3829050" y="944411"/>
                <a:ext cx="2628900" cy="712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  <a:effectLst/>
                    <a:latin typeface="Mukta Light" panose="020B0604020202020204" charset="0"/>
                    <a:cs typeface="Mukta Light" panose="020B0604020202020204" charset="0"/>
                  </a:rPr>
                  <a:t>Discrete Uniform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𝑓</m:t>
                          </m:r>
                        </m:e>
                        <m:sub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𝑋</m:t>
                          </m:r>
                        </m:sub>
                      </m:sSub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(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𝑥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)=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𝑃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(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𝑋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=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𝑥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)=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</m:ctrlPr>
                        </m:fPr>
                        <m:num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1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IRANSans" panose="02040503050201020203" pitchFamily="18" charset="-78"/>
                            </a:rPr>
                            <m:t>𝑛</m:t>
                          </m:r>
                        </m:den>
                      </m:f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,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𝑥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∈</m:t>
                      </m:r>
                      <m:r>
                        <a:rPr lang="pt-BR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cs typeface="IRANSans" panose="02040503050201020203" pitchFamily="18" charset="-78"/>
                        </a:rPr>
                        <m:t>𝑆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7371AE-F45D-4527-BEAE-588FBA26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944411"/>
                <a:ext cx="2628900" cy="712503"/>
              </a:xfrm>
              <a:prstGeom prst="rect">
                <a:avLst/>
              </a:prstGeom>
              <a:blipFill>
                <a:blip r:embed="rId6"/>
                <a:stretch>
                  <a:fillRect l="-696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4384D5C-9756-44B3-82BE-B12279A7141D}"/>
              </a:ext>
            </a:extLst>
          </p:cNvPr>
          <p:cNvGrpSpPr/>
          <p:nvPr/>
        </p:nvGrpSpPr>
        <p:grpSpPr>
          <a:xfrm>
            <a:off x="2781331" y="1051026"/>
            <a:ext cx="1024611" cy="2576275"/>
            <a:chOff x="2781331" y="1051026"/>
            <a:chExt cx="1024611" cy="2576275"/>
          </a:xfrm>
        </p:grpSpPr>
        <p:sp>
          <p:nvSpPr>
            <p:cNvPr id="21" name="Google Shape;5705;p58">
              <a:extLst>
                <a:ext uri="{FF2B5EF4-FFF2-40B4-BE49-F238E27FC236}">
                  <a16:creationId xmlns:a16="http://schemas.microsoft.com/office/drawing/2014/main" id="{C0F71BCC-CE45-4D5F-863C-9CF3E66EE4C2}"/>
                </a:ext>
              </a:extLst>
            </p:cNvPr>
            <p:cNvSpPr/>
            <p:nvPr/>
          </p:nvSpPr>
          <p:spPr>
            <a:xfrm>
              <a:off x="2875669" y="1978616"/>
              <a:ext cx="775835" cy="1580035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ln w="19050"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706;p58">
              <a:extLst>
                <a:ext uri="{FF2B5EF4-FFF2-40B4-BE49-F238E27FC236}">
                  <a16:creationId xmlns:a16="http://schemas.microsoft.com/office/drawing/2014/main" id="{59FD6453-C2A6-4294-99A2-D40CEE5A309B}"/>
                </a:ext>
              </a:extLst>
            </p:cNvPr>
            <p:cNvSpPr/>
            <p:nvPr/>
          </p:nvSpPr>
          <p:spPr>
            <a:xfrm>
              <a:off x="2875669" y="1133866"/>
              <a:ext cx="775835" cy="84475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ln w="19050"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707;p58">
              <a:extLst>
                <a:ext uri="{FF2B5EF4-FFF2-40B4-BE49-F238E27FC236}">
                  <a16:creationId xmlns:a16="http://schemas.microsoft.com/office/drawing/2014/main" id="{A265160B-CEAD-4B87-BC24-9A8767ECFC08}"/>
                </a:ext>
              </a:extLst>
            </p:cNvPr>
            <p:cNvSpPr/>
            <p:nvPr/>
          </p:nvSpPr>
          <p:spPr>
            <a:xfrm flipH="1">
              <a:off x="2781331" y="1915076"/>
              <a:ext cx="142956" cy="12708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08;p58">
              <a:extLst>
                <a:ext uri="{FF2B5EF4-FFF2-40B4-BE49-F238E27FC236}">
                  <a16:creationId xmlns:a16="http://schemas.microsoft.com/office/drawing/2014/main" id="{3001DC98-B5B2-4EE1-9ADC-80B4EA06F5AB}"/>
                </a:ext>
              </a:extLst>
            </p:cNvPr>
            <p:cNvSpPr/>
            <p:nvPr/>
          </p:nvSpPr>
          <p:spPr>
            <a:xfrm>
              <a:off x="3651504" y="3490001"/>
              <a:ext cx="127747" cy="137300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09;p58">
              <a:extLst>
                <a:ext uri="{FF2B5EF4-FFF2-40B4-BE49-F238E27FC236}">
                  <a16:creationId xmlns:a16="http://schemas.microsoft.com/office/drawing/2014/main" id="{8B16C0B0-DB88-442B-9D80-769DF0E1EDE5}"/>
                </a:ext>
              </a:extLst>
            </p:cNvPr>
            <p:cNvSpPr/>
            <p:nvPr/>
          </p:nvSpPr>
          <p:spPr>
            <a:xfrm>
              <a:off x="3655335" y="1051026"/>
              <a:ext cx="150607" cy="165679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65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allAtOnce"/>
      <p:bldP spid="2" grpId="0"/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886;p32">
            <a:extLst>
              <a:ext uri="{FF2B5EF4-FFF2-40B4-BE49-F238E27FC236}">
                <a16:creationId xmlns:a16="http://schemas.microsoft.com/office/drawing/2014/main" id="{96F7922D-B0AE-4E05-9F2A-E50F2C4D488B}"/>
              </a:ext>
            </a:extLst>
          </p:cNvPr>
          <p:cNvSpPr txBox="1">
            <a:spLocks/>
          </p:cNvSpPr>
          <p:nvPr/>
        </p:nvSpPr>
        <p:spPr>
          <a:xfrm>
            <a:off x="0" y="433229"/>
            <a:ext cx="3359792" cy="138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C9D"/>
              </a:buClr>
              <a:buSzPts val="1800"/>
              <a:buFont typeface="Life Savers"/>
              <a:buNone/>
              <a:defRPr sz="3000" b="1" i="0" u="none" strike="noStrike" cap="none">
                <a:solidFill>
                  <a:schemeClr val="lt2"/>
                </a:solidFill>
                <a:latin typeface="Life Savers"/>
                <a:ea typeface="Life Savers"/>
                <a:cs typeface="Life Savers"/>
                <a:sym typeface="Life Saver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EC9D"/>
              </a:buClr>
              <a:buSzPts val="1400"/>
              <a:buFont typeface="Life Savers"/>
              <a:buNone/>
              <a:defRPr sz="1400" b="1" i="0" u="none" strike="noStrike" cap="none">
                <a:solidFill>
                  <a:srgbClr val="FFEC9D"/>
                </a:solidFill>
                <a:latin typeface="Life Savers"/>
                <a:ea typeface="Life Savers"/>
                <a:cs typeface="Life Savers"/>
                <a:sym typeface="Life Savers"/>
              </a:defRPr>
            </a:lvl9pPr>
          </a:lstStyle>
          <a:p>
            <a:pPr marL="114300" indent="0"/>
            <a:r>
              <a:rPr lang="en-US" dirty="0"/>
              <a:t>Exponential Distribution</a:t>
            </a:r>
          </a:p>
        </p:txBody>
      </p:sp>
      <p:pic>
        <p:nvPicPr>
          <p:cNvPr id="7170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189937DA-969B-40AD-A451-D41F1118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68" y="689538"/>
            <a:ext cx="4265313" cy="341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A8F3D-442F-4AAA-8193-8D167B099E05}"/>
                  </a:ext>
                </a:extLst>
              </p:cNvPr>
              <p:cNvSpPr txBox="1"/>
              <p:nvPr/>
            </p:nvSpPr>
            <p:spPr>
              <a:xfrm>
                <a:off x="868506" y="1817246"/>
                <a:ext cx="2244437" cy="57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CA8F3D-442F-4AAA-8193-8D167B09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06" y="1817246"/>
                <a:ext cx="2244437" cy="572914"/>
              </a:xfrm>
              <a:prstGeom prst="rect">
                <a:avLst/>
              </a:prstGeom>
              <a:blipFill>
                <a:blip r:embed="rId5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0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>
            <a:spLocks noGrp="1"/>
          </p:cNvSpPr>
          <p:nvPr>
            <p:ph type="subTitle" idx="1"/>
          </p:nvPr>
        </p:nvSpPr>
        <p:spPr>
          <a:xfrm>
            <a:off x="92644" y="326956"/>
            <a:ext cx="3359792" cy="1389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dirty="0"/>
              <a:t>Normal Distributions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89E4622-F83F-4139-9A12-9CC00344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54B5A3-DC75-499A-ADBD-FDA0E0EC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54" y="1168975"/>
            <a:ext cx="4390158" cy="28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4387D1-CF1D-40E3-8107-E5806DC707DB}"/>
                  </a:ext>
                </a:extLst>
              </p:cNvPr>
              <p:cNvSpPr txBox="1"/>
              <p:nvPr/>
            </p:nvSpPr>
            <p:spPr>
              <a:xfrm>
                <a:off x="882284" y="1864215"/>
                <a:ext cx="2086623" cy="135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Mukta Light" panose="020B0604020202020204" charset="0"/>
                    <a:ea typeface="Cambria Math" panose="02040503050406030204" pitchFamily="18" charset="0"/>
                    <a:cs typeface="Mukta Light" panose="020B0604020202020204" charset="0"/>
                  </a:rPr>
                  <a:t> standard deviation</a:t>
                </a:r>
                <a:endParaRPr lang="en-US" b="0" i="1" dirty="0">
                  <a:solidFill>
                    <a:schemeClr val="bg1"/>
                  </a:solidFill>
                  <a:latin typeface="Mukta Light" panose="020B0604020202020204" charset="0"/>
                  <a:ea typeface="Cambria Math" panose="02040503050406030204" pitchFamily="18" charset="0"/>
                  <a:cs typeface="Mukta Light" panose="020B060402020202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Mukta Light" panose="020B0604020202020204" charset="0"/>
                    <a:ea typeface="Cambria Math" panose="02040503050406030204" pitchFamily="18" charset="0"/>
                    <a:cs typeface="Mukta Light" panose="020B0604020202020204" charset="0"/>
                  </a:rPr>
                  <a:t> mean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Mukta Light" panose="020B0604020202020204" charset="0"/>
                  <a:ea typeface="Cambria Math" panose="02040503050406030204" pitchFamily="18" charset="0"/>
                  <a:cs typeface="Mukta Light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Mukta Light" panose="020B0604020202020204" charset="0"/>
                  <a:cs typeface="Mukta Light" panose="020B060402020202020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4387D1-CF1D-40E3-8107-E5806DC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84" y="1864215"/>
                <a:ext cx="2086623" cy="1357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59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600;p29">
            <a:extLst>
              <a:ext uri="{FF2B5EF4-FFF2-40B4-BE49-F238E27FC236}">
                <a16:creationId xmlns:a16="http://schemas.microsoft.com/office/drawing/2014/main" id="{DB2C77F9-3CC8-4DC4-92B4-C5BD7D297032}"/>
              </a:ext>
            </a:extLst>
          </p:cNvPr>
          <p:cNvSpPr/>
          <p:nvPr/>
        </p:nvSpPr>
        <p:spPr>
          <a:xfrm>
            <a:off x="1992202" y="280506"/>
            <a:ext cx="1229467" cy="1213742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766" name="Google Shape;766;p31"/>
          <p:cNvSpPr txBox="1">
            <a:spLocks noGrp="1"/>
          </p:cNvSpPr>
          <p:nvPr>
            <p:ph type="title"/>
          </p:nvPr>
        </p:nvSpPr>
        <p:spPr>
          <a:xfrm>
            <a:off x="554100" y="2212559"/>
            <a:ext cx="425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Maximum Likelihood</a:t>
            </a:r>
            <a:br>
              <a:rPr lang="en-US" dirty="0"/>
            </a:br>
            <a:endParaRPr dirty="0"/>
          </a:p>
        </p:txBody>
      </p:sp>
      <p:sp>
        <p:nvSpPr>
          <p:cNvPr id="767" name="Google Shape;767;p31"/>
          <p:cNvSpPr txBox="1">
            <a:spLocks noGrp="1"/>
          </p:cNvSpPr>
          <p:nvPr>
            <p:ph type="title" idx="2"/>
          </p:nvPr>
        </p:nvSpPr>
        <p:spPr>
          <a:xfrm>
            <a:off x="1031486" y="64077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C0B5EE3-8178-4EC8-904B-8ED124DAE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488" y="3054359"/>
            <a:ext cx="4049515" cy="389863"/>
          </a:xfrm>
        </p:spPr>
        <p:txBody>
          <a:bodyPr/>
          <a:lstStyle/>
          <a:p>
            <a:pPr marL="114300" indent="0" algn="l"/>
            <a:r>
              <a:rPr lang="en-US" dirty="0"/>
              <a:t>- Definition</a:t>
            </a:r>
            <a:endParaRPr lang="en-US" sz="1600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3E318E8-ACEC-4AD1-9267-D47E272C1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443" y="3305735"/>
            <a:ext cx="3676650" cy="0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  <a:t/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Whitney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426F2A15-8019-4863-BB3E-8510B05463DA}"/>
              </a:ext>
            </a:extLst>
          </p:cNvPr>
          <p:cNvSpPr txBox="1">
            <a:spLocks/>
          </p:cNvSpPr>
          <p:nvPr/>
        </p:nvSpPr>
        <p:spPr>
          <a:xfrm>
            <a:off x="1031487" y="3294063"/>
            <a:ext cx="4049515" cy="38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14300" indent="0" algn="l"/>
            <a:r>
              <a:rPr lang="en-US" dirty="0"/>
              <a:t>- Supervised</a:t>
            </a:r>
          </a:p>
          <a:p>
            <a:pPr marL="114300" indent="0" algn="l"/>
            <a:endParaRPr lang="en-US" sz="1600" dirty="0"/>
          </a:p>
          <a:p>
            <a:pPr marL="114300" indent="0" algn="l"/>
            <a:endParaRPr lang="en-US" sz="1600" dirty="0"/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10723ACF-7FCE-47C0-ABAD-3E7242B46160}"/>
              </a:ext>
            </a:extLst>
          </p:cNvPr>
          <p:cNvSpPr txBox="1">
            <a:spLocks/>
          </p:cNvSpPr>
          <p:nvPr/>
        </p:nvSpPr>
        <p:spPr>
          <a:xfrm>
            <a:off x="1031486" y="3545439"/>
            <a:ext cx="4049515" cy="38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lt1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114300" indent="0" algn="l"/>
            <a:r>
              <a:rPr lang="en-US" dirty="0"/>
              <a:t>- Unsupervised</a:t>
            </a:r>
          </a:p>
          <a:p>
            <a:pPr marL="114300" indent="0" algn="l"/>
            <a:endParaRPr lang="en-US" sz="1600" dirty="0"/>
          </a:p>
          <a:p>
            <a:pPr marL="114300" indent="0" algn="l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C2856-1272-456D-82D6-2165A400C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0" r="9014"/>
          <a:stretch/>
        </p:blipFill>
        <p:spPr>
          <a:xfrm>
            <a:off x="4572000" y="1726638"/>
            <a:ext cx="4362432" cy="1957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677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7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7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" grpId="0"/>
      <p:bldP spid="767" grpId="0"/>
      <p:bldP spid="7" grpId="0" build="p"/>
      <p:bldP spid="15" grpId="0"/>
      <p:bldP spid="12" grpId="0"/>
    </p:bldLst>
  </p:timing>
</p:sld>
</file>

<file path=ppt/theme/theme1.xml><?xml version="1.0" encoding="utf-8"?>
<a:theme xmlns:a="http://schemas.openxmlformats.org/drawingml/2006/main" name="Math Workshop for Kids by Slidesgo">
  <a:themeElements>
    <a:clrScheme name="Simple Light">
      <a:dk1>
        <a:srgbClr val="27485A"/>
      </a:dk1>
      <a:lt1>
        <a:srgbClr val="FFFFFF"/>
      </a:lt1>
      <a:dk2>
        <a:srgbClr val="3F798D"/>
      </a:dk2>
      <a:lt2>
        <a:srgbClr val="FFEC9D"/>
      </a:lt2>
      <a:accent1>
        <a:srgbClr val="EDD56E"/>
      </a:accent1>
      <a:accent2>
        <a:srgbClr val="74E2ED"/>
      </a:accent2>
      <a:accent3>
        <a:srgbClr val="8D7DFF"/>
      </a:accent3>
      <a:accent4>
        <a:srgbClr val="BDB8FF"/>
      </a:accent4>
      <a:accent5>
        <a:srgbClr val="FA518F"/>
      </a:accent5>
      <a:accent6>
        <a:srgbClr val="D4145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652</Words>
  <Application>Microsoft Office PowerPoint</Application>
  <PresentationFormat>On-screen Show (16:9)</PresentationFormat>
  <Paragraphs>186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Life Savers</vt:lpstr>
      <vt:lpstr>Calibri</vt:lpstr>
      <vt:lpstr>IRANSans</vt:lpstr>
      <vt:lpstr>Mukta</vt:lpstr>
      <vt:lpstr>Whitney</vt:lpstr>
      <vt:lpstr>Mukta Light</vt:lpstr>
      <vt:lpstr>Cambria Math</vt:lpstr>
      <vt:lpstr>Arial</vt:lpstr>
      <vt:lpstr>Math Workshop for Kids by Slidesgo</vt:lpstr>
      <vt:lpstr>Expectation maximization</vt:lpstr>
      <vt:lpstr>Table of Contents</vt:lpstr>
      <vt:lpstr>Statistics And Probability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Likelihood </vt:lpstr>
      <vt:lpstr>PowerPoint Presentation</vt:lpstr>
      <vt:lpstr>PowerPoint Presentation</vt:lpstr>
      <vt:lpstr>PowerPoint Presentation</vt:lpstr>
      <vt:lpstr>PowerPoint Presentation</vt:lpstr>
      <vt:lpstr>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 Usages 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Maximum Likelihood</dc:title>
  <dc:creator>sajad sarlaki</dc:creator>
  <cp:lastModifiedBy>asus</cp:lastModifiedBy>
  <cp:revision>72</cp:revision>
  <dcterms:modified xsi:type="dcterms:W3CDTF">2021-06-07T06:41:00Z</dcterms:modified>
</cp:coreProperties>
</file>